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61" r:id="rId6"/>
    <p:sldId id="272" r:id="rId7"/>
    <p:sldId id="273" r:id="rId8"/>
    <p:sldId id="262" r:id="rId9"/>
    <p:sldId id="263" r:id="rId10"/>
    <p:sldId id="283" r:id="rId11"/>
    <p:sldId id="264" r:id="rId12"/>
    <p:sldId id="259" r:id="rId13"/>
    <p:sldId id="265" r:id="rId14"/>
    <p:sldId id="266" r:id="rId15"/>
    <p:sldId id="267" r:id="rId16"/>
    <p:sldId id="268" r:id="rId17"/>
    <p:sldId id="269" r:id="rId18"/>
    <p:sldId id="286" r:id="rId19"/>
    <p:sldId id="274" r:id="rId20"/>
    <p:sldId id="271" r:id="rId21"/>
    <p:sldId id="275" r:id="rId22"/>
    <p:sldId id="284" r:id="rId23"/>
    <p:sldId id="276" r:id="rId24"/>
    <p:sldId id="277" r:id="rId25"/>
    <p:sldId id="278" r:id="rId26"/>
    <p:sldId id="279" r:id="rId27"/>
    <p:sldId id="280" r:id="rId28"/>
    <p:sldId id="282" r:id="rId29"/>
    <p:sldId id="285" r:id="rId30"/>
    <p:sldId id="270" r:id="rId31"/>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44FC88-4642-4EC1-9604-98CCAB196951}" v="427" dt="2023-11-01T14:49:14.074"/>
    <p1510:client id="{05BFB089-9474-4D3C-B3DC-4F3F84505145}" v="1060" dt="2023-11-01T10:35:36.957"/>
    <p1510:client id="{1998C8B6-1F92-41CC-9955-31CF67DD05DA}" v="1" dt="2023-11-02T13:10:14.384"/>
    <p1510:client id="{237DC7F3-991A-4CFA-A4DE-39AFE46F5E7B}" v="65" dt="2023-11-01T13:57:41.651"/>
    <p1510:client id="{28FCF46C-F01A-4873-9846-5A10023CE4D9}" v="14" dt="2023-11-02T13:12:32.765"/>
    <p1510:client id="{3B131832-70C1-439A-9F50-EFA32C05D2A7}" v="21" dt="2023-11-01T20:42:56.621"/>
    <p1510:client id="{97246D08-08F0-4C97-B53B-76E60F6397C3}" v="15" dt="2023-11-01T21:10:37.567"/>
    <p1510:client id="{C0333B25-C5E5-4C7E-A0E7-2A4E126A4BEE}" v="74" dt="2023-12-05T21:01:37.861"/>
    <p1510:client id="{CE01656A-9515-4EB8-A539-65329230EB76}" v="574" dt="2023-11-01T13:46:44.798"/>
    <p1510:client id="{F503840A-8DA8-46A3-86E8-8016975CDB04}" v="455" dt="2023-11-01T20:39:03.894"/>
    <p1510:client id="{FEAECC9D-DBA0-4A44-83FD-FA0BED80DD2B}" v="20" dt="2023-11-01T14:50:47.8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5" autoAdjust="0"/>
    <p:restoredTop sz="94660"/>
  </p:normalViewPr>
  <p:slideViewPr>
    <p:cSldViewPr snapToGrid="0">
      <p:cViewPr varScale="1">
        <p:scale>
          <a:sx n="86" d="100"/>
          <a:sy n="86" d="100"/>
        </p:scale>
        <p:origin x="66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E2072480-10DA-4FB4-BEAE-2A1DEA90F248}" type="datetimeFigureOut">
              <a:rPr lang="tr-TR" smtClean="0"/>
              <a:t>11.12.2023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320A84BC-3F9E-4B08-9743-FC4E27FA5126}" type="slidenum">
              <a:rPr lang="tr-TR" smtClean="0"/>
              <a:t>‹#›</a:t>
            </a:fld>
            <a:endParaRPr lang="tr-TR"/>
          </a:p>
        </p:txBody>
      </p:sp>
    </p:spTree>
    <p:extLst>
      <p:ext uri="{BB962C8B-B14F-4D97-AF65-F5344CB8AC3E}">
        <p14:creationId xmlns:p14="http://schemas.microsoft.com/office/powerpoint/2010/main" val="3440994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E2072480-10DA-4FB4-BEAE-2A1DEA90F248}" type="datetimeFigureOut">
              <a:rPr lang="tr-TR" smtClean="0"/>
              <a:t>11.12.2023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320A84BC-3F9E-4B08-9743-FC4E27FA5126}" type="slidenum">
              <a:rPr lang="tr-TR" smtClean="0"/>
              <a:t>‹#›</a:t>
            </a:fld>
            <a:endParaRPr lang="tr-TR"/>
          </a:p>
        </p:txBody>
      </p:sp>
    </p:spTree>
    <p:extLst>
      <p:ext uri="{BB962C8B-B14F-4D97-AF65-F5344CB8AC3E}">
        <p14:creationId xmlns:p14="http://schemas.microsoft.com/office/powerpoint/2010/main" val="847874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E2072480-10DA-4FB4-BEAE-2A1DEA90F248}" type="datetimeFigureOut">
              <a:rPr lang="tr-TR" smtClean="0"/>
              <a:t>11.12.2023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320A84BC-3F9E-4B08-9743-FC4E27FA5126}" type="slidenum">
              <a:rPr lang="tr-TR" smtClean="0"/>
              <a:t>‹#›</a:t>
            </a:fld>
            <a:endParaRPr lang="tr-TR"/>
          </a:p>
        </p:txBody>
      </p:sp>
    </p:spTree>
    <p:extLst>
      <p:ext uri="{BB962C8B-B14F-4D97-AF65-F5344CB8AC3E}">
        <p14:creationId xmlns:p14="http://schemas.microsoft.com/office/powerpoint/2010/main" val="804856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E2072480-10DA-4FB4-BEAE-2A1DEA90F248}" type="datetimeFigureOut">
              <a:rPr lang="tr-TR" smtClean="0"/>
              <a:t>11.12.2023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320A84BC-3F9E-4B08-9743-FC4E27FA5126}" type="slidenum">
              <a:rPr lang="tr-TR" smtClean="0"/>
              <a:t>‹#›</a:t>
            </a:fld>
            <a:endParaRPr lang="tr-TR"/>
          </a:p>
        </p:txBody>
      </p:sp>
    </p:spTree>
    <p:extLst>
      <p:ext uri="{BB962C8B-B14F-4D97-AF65-F5344CB8AC3E}">
        <p14:creationId xmlns:p14="http://schemas.microsoft.com/office/powerpoint/2010/main" val="3944319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E2072480-10DA-4FB4-BEAE-2A1DEA90F248}" type="datetimeFigureOut">
              <a:rPr lang="tr-TR" smtClean="0"/>
              <a:t>11.12.2023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320A84BC-3F9E-4B08-9743-FC4E27FA5126}" type="slidenum">
              <a:rPr lang="tr-TR" smtClean="0"/>
              <a:t>‹#›</a:t>
            </a:fld>
            <a:endParaRPr lang="tr-TR"/>
          </a:p>
        </p:txBody>
      </p:sp>
    </p:spTree>
    <p:extLst>
      <p:ext uri="{BB962C8B-B14F-4D97-AF65-F5344CB8AC3E}">
        <p14:creationId xmlns:p14="http://schemas.microsoft.com/office/powerpoint/2010/main" val="1196833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E2072480-10DA-4FB4-BEAE-2A1DEA90F248}" type="datetimeFigureOut">
              <a:rPr lang="tr-TR" smtClean="0"/>
              <a:t>11.12.2023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320A84BC-3F9E-4B08-9743-FC4E27FA5126}" type="slidenum">
              <a:rPr lang="tr-TR" smtClean="0"/>
              <a:t>‹#›</a:t>
            </a:fld>
            <a:endParaRPr lang="tr-TR"/>
          </a:p>
        </p:txBody>
      </p:sp>
    </p:spTree>
    <p:extLst>
      <p:ext uri="{BB962C8B-B14F-4D97-AF65-F5344CB8AC3E}">
        <p14:creationId xmlns:p14="http://schemas.microsoft.com/office/powerpoint/2010/main" val="3652797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E2072480-10DA-4FB4-BEAE-2A1DEA90F248}" type="datetimeFigureOut">
              <a:rPr lang="tr-TR" smtClean="0"/>
              <a:t>11.12.2023</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320A84BC-3F9E-4B08-9743-FC4E27FA5126}" type="slidenum">
              <a:rPr lang="tr-TR" smtClean="0"/>
              <a:t>‹#›</a:t>
            </a:fld>
            <a:endParaRPr lang="tr-TR"/>
          </a:p>
        </p:txBody>
      </p:sp>
    </p:spTree>
    <p:extLst>
      <p:ext uri="{BB962C8B-B14F-4D97-AF65-F5344CB8AC3E}">
        <p14:creationId xmlns:p14="http://schemas.microsoft.com/office/powerpoint/2010/main" val="846744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E2072480-10DA-4FB4-BEAE-2A1DEA90F248}" type="datetimeFigureOut">
              <a:rPr lang="tr-TR" smtClean="0"/>
              <a:t>11.12.2023</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320A84BC-3F9E-4B08-9743-FC4E27FA5126}" type="slidenum">
              <a:rPr lang="tr-TR" smtClean="0"/>
              <a:t>‹#›</a:t>
            </a:fld>
            <a:endParaRPr lang="tr-TR"/>
          </a:p>
        </p:txBody>
      </p:sp>
    </p:spTree>
    <p:extLst>
      <p:ext uri="{BB962C8B-B14F-4D97-AF65-F5344CB8AC3E}">
        <p14:creationId xmlns:p14="http://schemas.microsoft.com/office/powerpoint/2010/main" val="2861482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E2072480-10DA-4FB4-BEAE-2A1DEA90F248}" type="datetimeFigureOut">
              <a:rPr lang="tr-TR" smtClean="0"/>
              <a:t>11.12.2023</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320A84BC-3F9E-4B08-9743-FC4E27FA5126}" type="slidenum">
              <a:rPr lang="tr-TR" smtClean="0"/>
              <a:t>‹#›</a:t>
            </a:fld>
            <a:endParaRPr lang="tr-TR"/>
          </a:p>
        </p:txBody>
      </p:sp>
    </p:spTree>
    <p:extLst>
      <p:ext uri="{BB962C8B-B14F-4D97-AF65-F5344CB8AC3E}">
        <p14:creationId xmlns:p14="http://schemas.microsoft.com/office/powerpoint/2010/main" val="4199817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E2072480-10DA-4FB4-BEAE-2A1DEA90F248}" type="datetimeFigureOut">
              <a:rPr lang="tr-TR" smtClean="0"/>
              <a:t>11.12.2023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320A84BC-3F9E-4B08-9743-FC4E27FA5126}" type="slidenum">
              <a:rPr lang="tr-TR" smtClean="0"/>
              <a:t>‹#›</a:t>
            </a:fld>
            <a:endParaRPr lang="tr-TR"/>
          </a:p>
        </p:txBody>
      </p:sp>
    </p:spTree>
    <p:extLst>
      <p:ext uri="{BB962C8B-B14F-4D97-AF65-F5344CB8AC3E}">
        <p14:creationId xmlns:p14="http://schemas.microsoft.com/office/powerpoint/2010/main" val="2700913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E2072480-10DA-4FB4-BEAE-2A1DEA90F248}" type="datetimeFigureOut">
              <a:rPr lang="tr-TR" smtClean="0"/>
              <a:t>11.12.2023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320A84BC-3F9E-4B08-9743-FC4E27FA5126}" type="slidenum">
              <a:rPr lang="tr-TR" smtClean="0"/>
              <a:t>‹#›</a:t>
            </a:fld>
            <a:endParaRPr lang="tr-TR"/>
          </a:p>
        </p:txBody>
      </p:sp>
    </p:spTree>
    <p:extLst>
      <p:ext uri="{BB962C8B-B14F-4D97-AF65-F5344CB8AC3E}">
        <p14:creationId xmlns:p14="http://schemas.microsoft.com/office/powerpoint/2010/main" val="818175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072480-10DA-4FB4-BEAE-2A1DEA90F248}" type="datetimeFigureOut">
              <a:rPr lang="tr-TR" smtClean="0"/>
              <a:t>11.12.2023</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0A84BC-3F9E-4B08-9743-FC4E27FA5126}" type="slidenum">
              <a:rPr lang="tr-TR" smtClean="0"/>
              <a:t>‹#›</a:t>
            </a:fld>
            <a:endParaRPr lang="tr-TR"/>
          </a:p>
        </p:txBody>
      </p:sp>
    </p:spTree>
    <p:extLst>
      <p:ext uri="{BB962C8B-B14F-4D97-AF65-F5344CB8AC3E}">
        <p14:creationId xmlns:p14="http://schemas.microsoft.com/office/powerpoint/2010/main" val="37124688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descr="Vazoda laleler">
            <a:extLst>
              <a:ext uri="{FF2B5EF4-FFF2-40B4-BE49-F238E27FC236}">
                <a16:creationId xmlns:a16="http://schemas.microsoft.com/office/drawing/2014/main" id="{5BA8C193-C4B0-452E-8EC1-1945300ABEF6}"/>
              </a:ext>
            </a:extLst>
          </p:cNvPr>
          <p:cNvPicPr>
            <a:picLocks noChangeAspect="1"/>
          </p:cNvPicPr>
          <p:nvPr/>
        </p:nvPicPr>
        <p:blipFill rotWithShape="1">
          <a:blip r:embed="rId2"/>
          <a:srcRect t="893" r="23298" b="8198"/>
          <a:stretch/>
        </p:blipFill>
        <p:spPr>
          <a:xfrm>
            <a:off x="3523488" y="10"/>
            <a:ext cx="8668512" cy="6857990"/>
          </a:xfrm>
          <a:prstGeom prst="rect">
            <a:avLst/>
          </a:prstGeom>
        </p:spPr>
      </p:pic>
      <p:sp>
        <p:nvSpPr>
          <p:cNvPr id="16" name="Rectangle 15">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p:cNvSpPr>
            <a:spLocks noGrp="1"/>
          </p:cNvSpPr>
          <p:nvPr>
            <p:ph type="ctrTitle"/>
          </p:nvPr>
        </p:nvSpPr>
        <p:spPr>
          <a:xfrm>
            <a:off x="477981" y="1122363"/>
            <a:ext cx="4023360" cy="3204134"/>
          </a:xfrm>
        </p:spPr>
        <p:txBody>
          <a:bodyPr anchor="b">
            <a:normAutofit/>
          </a:bodyPr>
          <a:lstStyle/>
          <a:p>
            <a:pPr algn="l"/>
            <a:r>
              <a:rPr lang="tr-TR" sz="4400" dirty="0">
                <a:solidFill>
                  <a:schemeClr val="bg1"/>
                </a:solidFill>
                <a:latin typeface="Comic Sans MS"/>
              </a:rPr>
              <a:t>KURAN-I KERİM'İN FAZİLETLERİ</a:t>
            </a:r>
            <a:endParaRPr lang="tr-TR" sz="4400">
              <a:solidFill>
                <a:schemeClr val="bg1"/>
              </a:solidFill>
              <a:ea typeface="Calibri Light"/>
              <a:cs typeface="Calibri Light"/>
            </a:endParaRPr>
          </a:p>
        </p:txBody>
      </p:sp>
      <p:sp>
        <p:nvSpPr>
          <p:cNvPr id="3" name="Alt Başlık 2"/>
          <p:cNvSpPr>
            <a:spLocks noGrp="1"/>
          </p:cNvSpPr>
          <p:nvPr>
            <p:ph type="subTitle" idx="1"/>
          </p:nvPr>
        </p:nvSpPr>
        <p:spPr>
          <a:xfrm>
            <a:off x="477980" y="4872922"/>
            <a:ext cx="4023359" cy="1208141"/>
          </a:xfrm>
        </p:spPr>
        <p:txBody>
          <a:bodyPr vert="horz" lIns="91440" tIns="45720" rIns="91440" bIns="45720" rtlCol="0" anchor="t">
            <a:normAutofit/>
          </a:bodyPr>
          <a:lstStyle/>
          <a:p>
            <a:pPr algn="l"/>
            <a:r>
              <a:rPr lang="tr-TR" dirty="0">
                <a:solidFill>
                  <a:schemeClr val="bg1"/>
                </a:solidFill>
                <a:ea typeface="Calibri"/>
                <a:cs typeface="Calibri"/>
              </a:rPr>
              <a:t>Ayet-i Kerimler, Hadis-i  Şerifler ve İslam alimlerinin sözleri ile...</a:t>
            </a:r>
            <a:endParaRPr lang="tr-TR" dirty="0">
              <a:ea typeface="Calibri"/>
              <a:cs typeface="Calibri"/>
            </a:endParaRPr>
          </a:p>
        </p:txBody>
      </p:sp>
      <p:sp>
        <p:nvSpPr>
          <p:cNvPr id="18" name="Rectangle 1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4425800"/>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R'AN'A TUTUNUN! _ Kur'an'ın Altın İkliminden _ DE, EN, FR, NL">
            <a:hlinkClick r:id="" action="ppaction://media"/>
            <a:extLst>
              <a:ext uri="{FF2B5EF4-FFF2-40B4-BE49-F238E27FC236}">
                <a16:creationId xmlns:a16="http://schemas.microsoft.com/office/drawing/2014/main" id="{BE4ED97F-45AF-8E32-F57D-74986BF8E2F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4634" y="-4313"/>
            <a:ext cx="12140241" cy="6866626"/>
          </a:xfrm>
          <a:prstGeom prst="rect">
            <a:avLst/>
          </a:prstGeom>
        </p:spPr>
      </p:pic>
    </p:spTree>
    <p:extLst>
      <p:ext uri="{BB962C8B-B14F-4D97-AF65-F5344CB8AC3E}">
        <p14:creationId xmlns:p14="http://schemas.microsoft.com/office/powerpoint/2010/main" val="3387893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çerik Yer Tutucusu 3" descr="Pembe çiçekler">
            <a:extLst>
              <a:ext uri="{FF2B5EF4-FFF2-40B4-BE49-F238E27FC236}">
                <a16:creationId xmlns:a16="http://schemas.microsoft.com/office/drawing/2014/main" id="{6857CD78-58C8-2C28-DBC4-C6BBAABA7D38}"/>
              </a:ext>
            </a:extLst>
          </p:cNvPr>
          <p:cNvPicPr>
            <a:picLocks noChangeAspect="1"/>
          </p:cNvPicPr>
          <p:nvPr/>
        </p:nvPicPr>
        <p:blipFill rotWithShape="1">
          <a:blip r:embed="rId2">
            <a:alphaModFix amt="50000"/>
          </a:blip>
          <a:srcRect t="9690" r="-1" b="6019"/>
          <a:stretch/>
        </p:blipFill>
        <p:spPr>
          <a:xfrm>
            <a:off x="20" y="10"/>
            <a:ext cx="12188930" cy="6857990"/>
          </a:xfrm>
          <a:prstGeom prst="rect">
            <a:avLst/>
          </a:prstGeom>
        </p:spPr>
      </p:pic>
      <p:sp>
        <p:nvSpPr>
          <p:cNvPr id="2" name="Başlık 1">
            <a:extLst>
              <a:ext uri="{FF2B5EF4-FFF2-40B4-BE49-F238E27FC236}">
                <a16:creationId xmlns:a16="http://schemas.microsoft.com/office/drawing/2014/main" id="{B1953CAA-6535-45A0-0FF1-9D22F7ECD915}"/>
              </a:ext>
            </a:extLst>
          </p:cNvPr>
          <p:cNvSpPr>
            <a:spLocks noGrp="1"/>
          </p:cNvSpPr>
          <p:nvPr>
            <p:ph type="title"/>
          </p:nvPr>
        </p:nvSpPr>
        <p:spPr>
          <a:xfrm>
            <a:off x="1524000" y="1122363"/>
            <a:ext cx="9144000" cy="4285315"/>
          </a:xfrm>
        </p:spPr>
        <p:txBody>
          <a:bodyPr vert="horz" lIns="91440" tIns="45720" rIns="91440" bIns="45720" rtlCol="0" anchor="b">
            <a:noAutofit/>
          </a:bodyPr>
          <a:lstStyle/>
          <a:p>
            <a:pPr algn="ctr"/>
            <a:r>
              <a:rPr lang="en-US" sz="3200" b="1" dirty="0" err="1">
                <a:solidFill>
                  <a:schemeClr val="bg1"/>
                </a:solidFill>
                <a:latin typeface="Calibri"/>
                <a:ea typeface="Calibri"/>
                <a:cs typeface="Calibri"/>
              </a:rPr>
              <a:t>Peygamber</a:t>
            </a:r>
            <a:r>
              <a:rPr lang="en-US" sz="3200" b="1" dirty="0">
                <a:solidFill>
                  <a:schemeClr val="bg1"/>
                </a:solidFill>
                <a:latin typeface="Calibri"/>
                <a:ea typeface="Calibri"/>
                <a:cs typeface="Calibri"/>
              </a:rPr>
              <a:t> </a:t>
            </a:r>
            <a:r>
              <a:rPr lang="en-US" sz="3200" b="1" dirty="0" err="1">
                <a:solidFill>
                  <a:schemeClr val="bg1"/>
                </a:solidFill>
                <a:latin typeface="Calibri"/>
                <a:ea typeface="Calibri"/>
                <a:cs typeface="Calibri"/>
              </a:rPr>
              <a:t>Efendimiz</a:t>
            </a:r>
            <a:r>
              <a:rPr lang="en-US" sz="3200" b="1" dirty="0">
                <a:solidFill>
                  <a:schemeClr val="bg1"/>
                </a:solidFill>
                <a:latin typeface="Calibri"/>
                <a:ea typeface="Calibri"/>
                <a:cs typeface="Calibri"/>
              </a:rPr>
              <a:t> (ﷺ) </a:t>
            </a:r>
            <a:r>
              <a:rPr lang="en-US" sz="3200" b="1" dirty="0" err="1">
                <a:solidFill>
                  <a:schemeClr val="bg1"/>
                </a:solidFill>
                <a:latin typeface="Calibri"/>
                <a:ea typeface="Calibri"/>
                <a:cs typeface="Calibri"/>
              </a:rPr>
              <a:t>ise</a:t>
            </a:r>
            <a:r>
              <a:rPr lang="en-US" sz="3200" b="1" dirty="0">
                <a:solidFill>
                  <a:schemeClr val="bg1"/>
                </a:solidFill>
                <a:latin typeface="Calibri"/>
                <a:ea typeface="Calibri"/>
                <a:cs typeface="Calibri"/>
              </a:rPr>
              <a:t> </a:t>
            </a:r>
            <a:r>
              <a:rPr lang="en-US" sz="3200" b="1" dirty="0" err="1">
                <a:solidFill>
                  <a:schemeClr val="bg1"/>
                </a:solidFill>
                <a:latin typeface="Calibri"/>
                <a:ea typeface="Calibri"/>
                <a:cs typeface="Calibri"/>
              </a:rPr>
              <a:t>Kur'an</a:t>
            </a:r>
            <a:r>
              <a:rPr lang="en-US" sz="3200" b="1" dirty="0">
                <a:solidFill>
                  <a:schemeClr val="bg1"/>
                </a:solidFill>
                <a:latin typeface="Calibri"/>
                <a:ea typeface="Calibri"/>
                <a:cs typeface="Calibri"/>
              </a:rPr>
              <a:t>-ı </a:t>
            </a:r>
            <a:r>
              <a:rPr lang="en-US" sz="3200" b="1" dirty="0" err="1">
                <a:solidFill>
                  <a:schemeClr val="bg1"/>
                </a:solidFill>
                <a:latin typeface="Calibri"/>
                <a:ea typeface="Calibri"/>
                <a:cs typeface="Calibri"/>
              </a:rPr>
              <a:t>Kerim'in</a:t>
            </a:r>
            <a:r>
              <a:rPr lang="en-US" sz="3200" b="1" dirty="0">
                <a:solidFill>
                  <a:schemeClr val="bg1"/>
                </a:solidFill>
                <a:latin typeface="Calibri"/>
                <a:ea typeface="Calibri"/>
                <a:cs typeface="Calibri"/>
              </a:rPr>
              <a:t> </a:t>
            </a:r>
            <a:r>
              <a:rPr lang="en-US" sz="3200" b="1" dirty="0" err="1">
                <a:solidFill>
                  <a:schemeClr val="bg1"/>
                </a:solidFill>
                <a:latin typeface="Calibri"/>
                <a:ea typeface="Calibri"/>
                <a:cs typeface="Calibri"/>
              </a:rPr>
              <a:t>fazileti</a:t>
            </a:r>
            <a:r>
              <a:rPr lang="en-US" sz="3200" b="1" dirty="0">
                <a:solidFill>
                  <a:schemeClr val="bg1"/>
                </a:solidFill>
                <a:latin typeface="Calibri"/>
                <a:ea typeface="Calibri"/>
                <a:cs typeface="Calibri"/>
              </a:rPr>
              <a:t> </a:t>
            </a:r>
            <a:r>
              <a:rPr lang="en-US" sz="3200" b="1" dirty="0" err="1">
                <a:solidFill>
                  <a:schemeClr val="bg1"/>
                </a:solidFill>
                <a:latin typeface="Calibri"/>
                <a:ea typeface="Calibri"/>
                <a:cs typeface="Calibri"/>
              </a:rPr>
              <a:t>hakkında</a:t>
            </a:r>
            <a:r>
              <a:rPr lang="en-US" sz="3200" b="1" dirty="0">
                <a:solidFill>
                  <a:schemeClr val="bg1"/>
                </a:solidFill>
                <a:latin typeface="Calibri"/>
                <a:ea typeface="Calibri"/>
                <a:cs typeface="Calibri"/>
              </a:rPr>
              <a:t> </a:t>
            </a:r>
            <a:r>
              <a:rPr lang="en-US" sz="3200" b="1" dirty="0" err="1">
                <a:solidFill>
                  <a:schemeClr val="bg1"/>
                </a:solidFill>
                <a:latin typeface="Calibri"/>
                <a:ea typeface="Calibri"/>
                <a:cs typeface="Calibri"/>
              </a:rPr>
              <a:t>şunları</a:t>
            </a:r>
            <a:r>
              <a:rPr lang="en-US" sz="3200" b="1" dirty="0">
                <a:solidFill>
                  <a:schemeClr val="bg1"/>
                </a:solidFill>
                <a:latin typeface="Calibri"/>
                <a:ea typeface="Calibri"/>
                <a:cs typeface="Calibri"/>
              </a:rPr>
              <a:t> </a:t>
            </a:r>
            <a:r>
              <a:rPr lang="en-US" sz="3200" b="1" dirty="0" err="1">
                <a:solidFill>
                  <a:schemeClr val="bg1"/>
                </a:solidFill>
                <a:latin typeface="Calibri"/>
                <a:ea typeface="Calibri"/>
                <a:cs typeface="Calibri"/>
              </a:rPr>
              <a:t>söylemiştir</a:t>
            </a:r>
            <a:r>
              <a:rPr lang="en-US" sz="3200" b="1" dirty="0">
                <a:solidFill>
                  <a:schemeClr val="bg1"/>
                </a:solidFill>
                <a:latin typeface="Calibri"/>
                <a:ea typeface="Calibri"/>
                <a:cs typeface="Calibri"/>
              </a:rPr>
              <a:t>;</a:t>
            </a:r>
          </a:p>
          <a:p>
            <a:pPr algn="ctr"/>
            <a:br>
              <a:rPr lang="en-US" sz="3200" b="1" dirty="0">
                <a:latin typeface="Calibri"/>
              </a:rPr>
            </a:br>
            <a:r>
              <a:rPr lang="en-US" sz="3200" b="1" dirty="0">
                <a:solidFill>
                  <a:schemeClr val="bg1"/>
                </a:solidFill>
                <a:latin typeface="Calibri"/>
                <a:ea typeface="Calibri"/>
                <a:cs typeface="Calibri"/>
              </a:rPr>
              <a:t>“</a:t>
            </a:r>
            <a:r>
              <a:rPr lang="en-US" sz="3200" b="1" dirty="0" err="1">
                <a:solidFill>
                  <a:schemeClr val="bg1"/>
                </a:solidFill>
                <a:latin typeface="Calibri"/>
                <a:ea typeface="Calibri"/>
                <a:cs typeface="Calibri"/>
              </a:rPr>
              <a:t>Kur’an</a:t>
            </a:r>
            <a:r>
              <a:rPr lang="en-US" sz="3200" b="1" dirty="0">
                <a:solidFill>
                  <a:schemeClr val="bg1"/>
                </a:solidFill>
                <a:latin typeface="Calibri"/>
                <a:ea typeface="Calibri"/>
                <a:cs typeface="Calibri"/>
              </a:rPr>
              <a:t> </a:t>
            </a:r>
            <a:r>
              <a:rPr lang="en-US" sz="3200" b="1" dirty="0" err="1">
                <a:solidFill>
                  <a:schemeClr val="bg1"/>
                </a:solidFill>
                <a:latin typeface="Calibri"/>
                <a:ea typeface="Calibri"/>
                <a:cs typeface="Calibri"/>
              </a:rPr>
              <a:t>okuyunuz</a:t>
            </a:r>
            <a:r>
              <a:rPr lang="en-US" sz="3200" b="1" dirty="0">
                <a:solidFill>
                  <a:schemeClr val="bg1"/>
                </a:solidFill>
                <a:latin typeface="Calibri"/>
                <a:ea typeface="Calibri"/>
                <a:cs typeface="Calibri"/>
              </a:rPr>
              <a:t>, </a:t>
            </a:r>
            <a:r>
              <a:rPr lang="en-US" sz="3200" b="1" dirty="0" err="1">
                <a:solidFill>
                  <a:schemeClr val="bg1"/>
                </a:solidFill>
                <a:latin typeface="Calibri"/>
                <a:ea typeface="Calibri"/>
                <a:cs typeface="Calibri"/>
              </a:rPr>
              <a:t>çünkü</a:t>
            </a:r>
            <a:r>
              <a:rPr lang="en-US" sz="3200" b="1" dirty="0">
                <a:solidFill>
                  <a:schemeClr val="bg1"/>
                </a:solidFill>
                <a:latin typeface="Calibri"/>
                <a:ea typeface="Calibri"/>
                <a:cs typeface="Calibri"/>
              </a:rPr>
              <a:t> </a:t>
            </a:r>
            <a:r>
              <a:rPr lang="en-US" sz="3200" b="1" dirty="0" err="1">
                <a:solidFill>
                  <a:schemeClr val="bg1"/>
                </a:solidFill>
                <a:latin typeface="Calibri"/>
                <a:ea typeface="Calibri"/>
                <a:cs typeface="Calibri"/>
              </a:rPr>
              <a:t>Kur’an</a:t>
            </a:r>
            <a:r>
              <a:rPr lang="en-US" sz="3200" b="1" dirty="0">
                <a:solidFill>
                  <a:schemeClr val="bg1"/>
                </a:solidFill>
                <a:latin typeface="Calibri"/>
                <a:ea typeface="Calibri"/>
                <a:cs typeface="Calibri"/>
              </a:rPr>
              <a:t> </a:t>
            </a:r>
            <a:r>
              <a:rPr lang="en-US" sz="3200" b="1" dirty="0" err="1">
                <a:solidFill>
                  <a:schemeClr val="bg1"/>
                </a:solidFill>
                <a:latin typeface="Calibri"/>
                <a:ea typeface="Calibri"/>
                <a:cs typeface="Calibri"/>
              </a:rPr>
              <a:t>kıyamet</a:t>
            </a:r>
            <a:r>
              <a:rPr lang="en-US" sz="3200" b="1" dirty="0">
                <a:solidFill>
                  <a:schemeClr val="bg1"/>
                </a:solidFill>
                <a:latin typeface="Calibri"/>
                <a:ea typeface="Calibri"/>
                <a:cs typeface="Calibri"/>
              </a:rPr>
              <a:t> </a:t>
            </a:r>
            <a:r>
              <a:rPr lang="en-US" sz="3200" b="1" dirty="0" err="1">
                <a:solidFill>
                  <a:schemeClr val="bg1"/>
                </a:solidFill>
                <a:latin typeface="Calibri"/>
                <a:ea typeface="Calibri"/>
                <a:cs typeface="Calibri"/>
              </a:rPr>
              <a:t>gününde</a:t>
            </a:r>
            <a:r>
              <a:rPr lang="en-US" sz="3200" b="1" dirty="0">
                <a:solidFill>
                  <a:schemeClr val="bg1"/>
                </a:solidFill>
                <a:latin typeface="Calibri"/>
                <a:ea typeface="Calibri"/>
                <a:cs typeface="Calibri"/>
              </a:rPr>
              <a:t> </a:t>
            </a:r>
            <a:r>
              <a:rPr lang="en-US" sz="3200" b="1" dirty="0" err="1">
                <a:solidFill>
                  <a:schemeClr val="bg1"/>
                </a:solidFill>
                <a:latin typeface="Calibri"/>
                <a:ea typeface="Calibri"/>
                <a:cs typeface="Calibri"/>
              </a:rPr>
              <a:t>kendisini</a:t>
            </a:r>
            <a:r>
              <a:rPr lang="en-US" sz="3200" b="1" dirty="0">
                <a:solidFill>
                  <a:schemeClr val="bg1"/>
                </a:solidFill>
                <a:latin typeface="Calibri"/>
                <a:ea typeface="Calibri"/>
                <a:cs typeface="Calibri"/>
              </a:rPr>
              <a:t> </a:t>
            </a:r>
            <a:r>
              <a:rPr lang="en-US" sz="3200" b="1" dirty="0" err="1">
                <a:solidFill>
                  <a:schemeClr val="bg1"/>
                </a:solidFill>
                <a:latin typeface="Calibri"/>
                <a:ea typeface="Calibri"/>
                <a:cs typeface="Calibri"/>
              </a:rPr>
              <a:t>okuyanlara</a:t>
            </a:r>
            <a:r>
              <a:rPr lang="en-US" sz="3200" b="1" dirty="0">
                <a:solidFill>
                  <a:schemeClr val="bg1"/>
                </a:solidFill>
                <a:latin typeface="Calibri"/>
                <a:ea typeface="Calibri"/>
                <a:cs typeface="Calibri"/>
              </a:rPr>
              <a:t> </a:t>
            </a:r>
            <a:r>
              <a:rPr lang="en-US" sz="3200" b="1" dirty="0" err="1">
                <a:solidFill>
                  <a:schemeClr val="bg1"/>
                </a:solidFill>
                <a:latin typeface="Calibri"/>
                <a:ea typeface="Calibri"/>
                <a:cs typeface="Calibri"/>
              </a:rPr>
              <a:t>şefaatçi</a:t>
            </a:r>
            <a:r>
              <a:rPr lang="en-US" sz="3200" b="1" dirty="0">
                <a:solidFill>
                  <a:schemeClr val="bg1"/>
                </a:solidFill>
                <a:latin typeface="Calibri"/>
                <a:ea typeface="Calibri"/>
                <a:cs typeface="Calibri"/>
              </a:rPr>
              <a:t> </a:t>
            </a:r>
            <a:r>
              <a:rPr lang="en-US" sz="3200" b="1" dirty="0" err="1">
                <a:solidFill>
                  <a:schemeClr val="bg1"/>
                </a:solidFill>
                <a:latin typeface="Calibri"/>
                <a:ea typeface="Calibri"/>
                <a:cs typeface="Calibri"/>
              </a:rPr>
              <a:t>olarak</a:t>
            </a:r>
            <a:r>
              <a:rPr lang="en-US" sz="3200" b="1" dirty="0">
                <a:solidFill>
                  <a:schemeClr val="bg1"/>
                </a:solidFill>
                <a:latin typeface="Calibri"/>
                <a:ea typeface="Calibri"/>
                <a:cs typeface="Calibri"/>
              </a:rPr>
              <a:t> </a:t>
            </a:r>
            <a:r>
              <a:rPr lang="en-US" sz="3200" b="1" dirty="0" err="1">
                <a:solidFill>
                  <a:schemeClr val="bg1"/>
                </a:solidFill>
                <a:latin typeface="Calibri"/>
                <a:ea typeface="Calibri"/>
                <a:cs typeface="Calibri"/>
              </a:rPr>
              <a:t>gelecektir</a:t>
            </a:r>
            <a:r>
              <a:rPr lang="en-US" sz="3200" b="1" dirty="0">
                <a:solidFill>
                  <a:schemeClr val="bg1"/>
                </a:solidFill>
                <a:latin typeface="Calibri"/>
                <a:ea typeface="Calibri"/>
                <a:cs typeface="Calibri"/>
              </a:rPr>
              <a:t>” (</a:t>
            </a:r>
            <a:r>
              <a:rPr lang="en-US" sz="3200" b="1" dirty="0" err="1">
                <a:solidFill>
                  <a:schemeClr val="bg1"/>
                </a:solidFill>
                <a:latin typeface="Calibri"/>
                <a:ea typeface="Calibri"/>
                <a:cs typeface="Calibri"/>
              </a:rPr>
              <a:t>Müslim</a:t>
            </a:r>
            <a:r>
              <a:rPr lang="en-US" sz="3200" b="1" dirty="0">
                <a:solidFill>
                  <a:schemeClr val="bg1"/>
                </a:solidFill>
                <a:latin typeface="Calibri"/>
                <a:ea typeface="Calibri"/>
                <a:cs typeface="Calibri"/>
              </a:rPr>
              <a:t>, </a:t>
            </a:r>
            <a:r>
              <a:rPr lang="en-US" sz="3200" b="1" dirty="0" err="1">
                <a:solidFill>
                  <a:schemeClr val="bg1"/>
                </a:solidFill>
                <a:latin typeface="Calibri"/>
                <a:ea typeface="Calibri"/>
                <a:cs typeface="Calibri"/>
              </a:rPr>
              <a:t>Müsafirin</a:t>
            </a:r>
            <a:r>
              <a:rPr lang="en-US" sz="3200" b="1" dirty="0">
                <a:solidFill>
                  <a:schemeClr val="bg1"/>
                </a:solidFill>
                <a:latin typeface="Calibri"/>
                <a:ea typeface="Calibri"/>
                <a:cs typeface="Calibri"/>
              </a:rPr>
              <a:t> 253)</a:t>
            </a:r>
            <a:br>
              <a:rPr lang="en-US" sz="3200" b="1" dirty="0">
                <a:latin typeface="Calibri"/>
              </a:rPr>
            </a:br>
            <a:br>
              <a:rPr lang="en-US" sz="3200" b="1" dirty="0">
                <a:latin typeface="Calibri"/>
              </a:rPr>
            </a:br>
            <a:r>
              <a:rPr lang="tr-TR" sz="3200" b="1" dirty="0">
                <a:solidFill>
                  <a:schemeClr val="bg1"/>
                </a:solidFill>
                <a:latin typeface="Calibri"/>
                <a:ea typeface="+mj-lt"/>
                <a:cs typeface="+mj-lt"/>
              </a:rPr>
              <a:t>''Sizin en hayırlınız </a:t>
            </a:r>
            <a:r>
              <a:rPr lang="tr-TR" sz="3200" b="1" dirty="0" err="1">
                <a:solidFill>
                  <a:schemeClr val="bg1"/>
                </a:solidFill>
                <a:latin typeface="Calibri"/>
                <a:ea typeface="+mj-lt"/>
                <a:cs typeface="+mj-lt"/>
              </a:rPr>
              <a:t>Kur’anı</a:t>
            </a:r>
            <a:r>
              <a:rPr lang="tr-TR" sz="3200" b="1" dirty="0">
                <a:solidFill>
                  <a:schemeClr val="bg1"/>
                </a:solidFill>
                <a:latin typeface="Calibri"/>
                <a:ea typeface="+mj-lt"/>
                <a:cs typeface="+mj-lt"/>
              </a:rPr>
              <a:t> öğrenen ve öğretendir.” (Buhari, </a:t>
            </a:r>
            <a:r>
              <a:rPr lang="tr-TR" sz="3200" b="1" dirty="0" err="1">
                <a:solidFill>
                  <a:schemeClr val="bg1"/>
                </a:solidFill>
                <a:latin typeface="Calibri"/>
                <a:ea typeface="+mj-lt"/>
                <a:cs typeface="+mj-lt"/>
              </a:rPr>
              <a:t>Fezailül</a:t>
            </a:r>
            <a:r>
              <a:rPr lang="tr-TR" sz="3200" b="1" dirty="0">
                <a:solidFill>
                  <a:schemeClr val="bg1"/>
                </a:solidFill>
                <a:latin typeface="Calibri"/>
                <a:ea typeface="+mj-lt"/>
                <a:cs typeface="+mj-lt"/>
              </a:rPr>
              <a:t> Kur’an 21)</a:t>
            </a:r>
            <a:endParaRPr lang="tr-TR" sz="3200" b="1" dirty="0">
              <a:solidFill>
                <a:schemeClr val="bg1"/>
              </a:solidFill>
              <a:latin typeface="Calibri"/>
              <a:ea typeface="Calibri Light"/>
              <a:cs typeface="Calibri Light"/>
            </a:endParaRPr>
          </a:p>
        </p:txBody>
      </p:sp>
      <p:sp>
        <p:nvSpPr>
          <p:cNvPr id="20"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6876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çerik Yer Tutucusu 3" descr="Pembe meyveli bir iğ ağacının yakından görünümü">
            <a:extLst>
              <a:ext uri="{FF2B5EF4-FFF2-40B4-BE49-F238E27FC236}">
                <a16:creationId xmlns:a16="http://schemas.microsoft.com/office/drawing/2014/main" id="{B9BF87FA-5AF2-78BF-AB03-9043C97F7353}"/>
              </a:ext>
            </a:extLst>
          </p:cNvPr>
          <p:cNvPicPr>
            <a:picLocks noChangeAspect="1"/>
          </p:cNvPicPr>
          <p:nvPr/>
        </p:nvPicPr>
        <p:blipFill rotWithShape="1">
          <a:blip r:embed="rId2"/>
          <a:srcRect l="7076" r="14276" b="6795"/>
          <a:stretch/>
        </p:blipFill>
        <p:spPr>
          <a:xfrm>
            <a:off x="3522468" y="10"/>
            <a:ext cx="8669532" cy="6857990"/>
          </a:xfrm>
          <a:prstGeom prst="rect">
            <a:avLst/>
          </a:prstGeom>
        </p:spPr>
      </p:pic>
      <p:sp>
        <p:nvSpPr>
          <p:cNvPr id="13" name="Rectangle 12">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8E0A3243-F1AF-826A-5D97-D911321FF4E3}"/>
              </a:ext>
            </a:extLst>
          </p:cNvPr>
          <p:cNvSpPr>
            <a:spLocks noGrp="1"/>
          </p:cNvSpPr>
          <p:nvPr>
            <p:ph type="title"/>
          </p:nvPr>
        </p:nvSpPr>
        <p:spPr>
          <a:xfrm>
            <a:off x="371094" y="1161288"/>
            <a:ext cx="3438144" cy="4575277"/>
          </a:xfrm>
        </p:spPr>
        <p:txBody>
          <a:bodyPr anchor="b">
            <a:normAutofit fontScale="90000"/>
          </a:bodyPr>
          <a:lstStyle/>
          <a:p>
            <a:r>
              <a:rPr lang="tr-TR" sz="3000" b="1" dirty="0">
                <a:solidFill>
                  <a:schemeClr val="bg1"/>
                </a:solidFill>
                <a:latin typeface="Calibri"/>
                <a:ea typeface="+mj-lt"/>
                <a:cs typeface="+mj-lt"/>
              </a:rPr>
              <a:t>“Kim </a:t>
            </a:r>
            <a:r>
              <a:rPr lang="tr-TR" sz="3000" b="1" err="1">
                <a:solidFill>
                  <a:schemeClr val="bg1"/>
                </a:solidFill>
                <a:latin typeface="Calibri"/>
                <a:ea typeface="+mj-lt"/>
                <a:cs typeface="+mj-lt"/>
              </a:rPr>
              <a:t>Kur’ân</a:t>
            </a:r>
            <a:r>
              <a:rPr lang="tr-TR" sz="3000" b="1" dirty="0">
                <a:solidFill>
                  <a:schemeClr val="bg1"/>
                </a:solidFill>
                <a:latin typeface="Calibri"/>
                <a:ea typeface="+mj-lt"/>
                <a:cs typeface="+mj-lt"/>
              </a:rPr>
              <a:t>-ı Kerîm’den bir harf okursa, onun için bir iyilik sevabı vardır. Her bir iyiliğin karşılığı da on sevaptır. Ben, elif lâm </a:t>
            </a:r>
            <a:r>
              <a:rPr lang="tr-TR" sz="3000" b="1" err="1">
                <a:solidFill>
                  <a:schemeClr val="bg1"/>
                </a:solidFill>
                <a:latin typeface="Calibri"/>
                <a:ea typeface="+mj-lt"/>
                <a:cs typeface="+mj-lt"/>
              </a:rPr>
              <a:t>mîm</a:t>
            </a:r>
            <a:r>
              <a:rPr lang="tr-TR" sz="3000" b="1" dirty="0">
                <a:solidFill>
                  <a:schemeClr val="bg1"/>
                </a:solidFill>
                <a:latin typeface="Calibri"/>
                <a:ea typeface="+mj-lt"/>
                <a:cs typeface="+mj-lt"/>
              </a:rPr>
              <a:t> bir harftir demiyorum; bilâkis elif bir harftir, lâm bir harftir, </a:t>
            </a:r>
            <a:r>
              <a:rPr lang="tr-TR" sz="3000" b="1" err="1">
                <a:solidFill>
                  <a:schemeClr val="bg1"/>
                </a:solidFill>
                <a:latin typeface="Calibri"/>
                <a:ea typeface="+mj-lt"/>
                <a:cs typeface="+mj-lt"/>
              </a:rPr>
              <a:t>mîm</a:t>
            </a:r>
            <a:r>
              <a:rPr lang="tr-TR" sz="3000" b="1" dirty="0">
                <a:solidFill>
                  <a:schemeClr val="bg1"/>
                </a:solidFill>
                <a:latin typeface="Calibri"/>
                <a:ea typeface="+mj-lt"/>
                <a:cs typeface="+mj-lt"/>
              </a:rPr>
              <a:t> de bir harftir.” (</a:t>
            </a:r>
            <a:r>
              <a:rPr lang="tr-TR" sz="3000" b="1" err="1">
                <a:solidFill>
                  <a:schemeClr val="bg1"/>
                </a:solidFill>
                <a:latin typeface="Calibri"/>
                <a:ea typeface="+mj-lt"/>
                <a:cs typeface="+mj-lt"/>
              </a:rPr>
              <a:t>Tirmizî</a:t>
            </a:r>
            <a:r>
              <a:rPr lang="tr-TR" sz="3000" b="1" dirty="0">
                <a:solidFill>
                  <a:schemeClr val="bg1"/>
                </a:solidFill>
                <a:latin typeface="Calibri"/>
                <a:ea typeface="+mj-lt"/>
                <a:cs typeface="+mj-lt"/>
              </a:rPr>
              <a:t>, </a:t>
            </a:r>
            <a:r>
              <a:rPr lang="tr-TR" sz="3000" b="1" err="1">
                <a:solidFill>
                  <a:schemeClr val="bg1"/>
                </a:solidFill>
                <a:latin typeface="Calibri"/>
                <a:ea typeface="+mj-lt"/>
                <a:cs typeface="+mj-lt"/>
              </a:rPr>
              <a:t>Fezâilü’l</a:t>
            </a:r>
            <a:r>
              <a:rPr lang="tr-TR" sz="3000" b="1" err="1">
                <a:solidFill>
                  <a:schemeClr val="bg1"/>
                </a:solidFill>
                <a:ea typeface="+mj-lt"/>
                <a:cs typeface="+mj-lt"/>
              </a:rPr>
              <a:t>-Kur’ân</a:t>
            </a:r>
            <a:r>
              <a:rPr lang="tr-TR" sz="3000" b="1" dirty="0">
                <a:solidFill>
                  <a:schemeClr val="bg1"/>
                </a:solidFill>
                <a:ea typeface="+mj-lt"/>
                <a:cs typeface="+mj-lt"/>
              </a:rPr>
              <a:t> 16)</a:t>
            </a:r>
            <a:endParaRPr lang="tr-TR" sz="3000" b="1" dirty="0">
              <a:solidFill>
                <a:schemeClr val="bg1"/>
              </a:solidFill>
              <a:ea typeface="Calibri Light"/>
              <a:cs typeface="Calibri Light"/>
            </a:endParaRPr>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59547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0">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12">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2B77149D-86A5-E9C0-7A0B-7B3DBF7C5EF9}"/>
              </a:ext>
            </a:extLst>
          </p:cNvPr>
          <p:cNvSpPr>
            <a:spLocks noGrp="1"/>
          </p:cNvSpPr>
          <p:nvPr>
            <p:ph type="title"/>
          </p:nvPr>
        </p:nvSpPr>
        <p:spPr>
          <a:xfrm>
            <a:off x="346281" y="609600"/>
            <a:ext cx="4386433" cy="6104120"/>
          </a:xfrm>
        </p:spPr>
        <p:txBody>
          <a:bodyPr vert="horz" lIns="91440" tIns="45720" rIns="91440" bIns="45720" rtlCol="0" anchor="ctr">
            <a:noAutofit/>
          </a:bodyPr>
          <a:lstStyle/>
          <a:p>
            <a:r>
              <a:rPr lang="tr-TR" sz="2500" b="1" dirty="0">
                <a:latin typeface="Calibri"/>
                <a:ea typeface="+mj-lt"/>
                <a:cs typeface="+mj-lt"/>
              </a:rPr>
              <a:t>“Kur’an’ı gereği gibi güzel okuyan kimse, vahiy getiren şerefli ve itaatkâr meleklerle beraberdir. Kur’an’ı kekeleyerek zorlukla okuyan kimseye de iki kat sevap vardır. (Buhârî, </a:t>
            </a:r>
            <a:r>
              <a:rPr lang="tr-TR" sz="2500" b="1" dirty="0" err="1">
                <a:latin typeface="Calibri"/>
                <a:ea typeface="+mj-lt"/>
                <a:cs typeface="+mj-lt"/>
              </a:rPr>
              <a:t>Tevhîd</a:t>
            </a:r>
            <a:r>
              <a:rPr lang="tr-TR" sz="2500" b="1" dirty="0">
                <a:latin typeface="Calibri"/>
                <a:ea typeface="+mj-lt"/>
                <a:cs typeface="+mj-lt"/>
              </a:rPr>
              <a:t> 52)</a:t>
            </a:r>
            <a:br>
              <a:rPr lang="tr-TR" sz="2500" b="1" dirty="0">
                <a:latin typeface="Calibri"/>
                <a:ea typeface="Calibri Light"/>
                <a:cs typeface="Calibri Light"/>
              </a:rPr>
            </a:br>
            <a:br>
              <a:rPr lang="tr-TR" sz="2500" b="1" dirty="0">
                <a:latin typeface="Calibri"/>
                <a:ea typeface="Calibri Light"/>
                <a:cs typeface="Calibri Light"/>
              </a:rPr>
            </a:br>
            <a:r>
              <a:rPr lang="en-US" sz="2500" b="1" dirty="0">
                <a:latin typeface="Calibri"/>
                <a:ea typeface="+mj-lt"/>
                <a:cs typeface="+mj-lt"/>
              </a:rPr>
              <a:t>“</a:t>
            </a:r>
            <a:r>
              <a:rPr lang="en-US" sz="2500" b="1" dirty="0" err="1">
                <a:latin typeface="Calibri"/>
                <a:ea typeface="+mj-lt"/>
                <a:cs typeface="+mj-lt"/>
              </a:rPr>
              <a:t>Kalbinde</a:t>
            </a:r>
            <a:r>
              <a:rPr lang="en-US" sz="2500" b="1" dirty="0">
                <a:latin typeface="Calibri"/>
                <a:ea typeface="+mj-lt"/>
                <a:cs typeface="+mj-lt"/>
              </a:rPr>
              <a:t> </a:t>
            </a:r>
            <a:r>
              <a:rPr lang="en-US" sz="2500" b="1" dirty="0" err="1">
                <a:latin typeface="Calibri"/>
                <a:ea typeface="+mj-lt"/>
                <a:cs typeface="+mj-lt"/>
              </a:rPr>
              <a:t>Kur’an’dan</a:t>
            </a:r>
            <a:r>
              <a:rPr lang="en-US" sz="2500" b="1" dirty="0">
                <a:latin typeface="Calibri"/>
                <a:ea typeface="+mj-lt"/>
                <a:cs typeface="+mj-lt"/>
              </a:rPr>
              <a:t> </a:t>
            </a:r>
            <a:r>
              <a:rPr lang="en-US" sz="2500" b="1" dirty="0" err="1">
                <a:latin typeface="Calibri"/>
                <a:ea typeface="+mj-lt"/>
                <a:cs typeface="+mj-lt"/>
              </a:rPr>
              <a:t>bir</a:t>
            </a:r>
            <a:r>
              <a:rPr lang="en-US" sz="2500" b="1" dirty="0">
                <a:latin typeface="Calibri"/>
                <a:ea typeface="+mj-lt"/>
                <a:cs typeface="+mj-lt"/>
              </a:rPr>
              <a:t> </a:t>
            </a:r>
            <a:r>
              <a:rPr lang="en-US" sz="2500" b="1" dirty="0" err="1">
                <a:latin typeface="Calibri"/>
                <a:ea typeface="+mj-lt"/>
                <a:cs typeface="+mj-lt"/>
              </a:rPr>
              <a:t>miktar</a:t>
            </a:r>
            <a:r>
              <a:rPr lang="en-US" sz="2500" b="1" dirty="0">
                <a:latin typeface="Calibri"/>
                <a:ea typeface="+mj-lt"/>
                <a:cs typeface="+mj-lt"/>
              </a:rPr>
              <a:t> </a:t>
            </a:r>
            <a:r>
              <a:rPr lang="en-US" sz="2500" b="1" dirty="0" err="1">
                <a:latin typeface="Calibri"/>
                <a:ea typeface="+mj-lt"/>
                <a:cs typeface="+mj-lt"/>
              </a:rPr>
              <a:t>bulunmayan</a:t>
            </a:r>
            <a:r>
              <a:rPr lang="en-US" sz="2500" b="1" dirty="0">
                <a:latin typeface="Calibri"/>
                <a:ea typeface="+mj-lt"/>
                <a:cs typeface="+mj-lt"/>
              </a:rPr>
              <a:t> </a:t>
            </a:r>
            <a:r>
              <a:rPr lang="en-US" sz="2500" b="1" dirty="0" err="1">
                <a:latin typeface="Calibri"/>
                <a:ea typeface="+mj-lt"/>
                <a:cs typeface="+mj-lt"/>
              </a:rPr>
              <a:t>kimse</a:t>
            </a:r>
            <a:r>
              <a:rPr lang="en-US" sz="2500" b="1" dirty="0">
                <a:latin typeface="Calibri"/>
                <a:ea typeface="+mj-lt"/>
                <a:cs typeface="+mj-lt"/>
              </a:rPr>
              <a:t> </a:t>
            </a:r>
            <a:r>
              <a:rPr lang="en-US" sz="2500" b="1" dirty="0" err="1">
                <a:latin typeface="Calibri"/>
                <a:ea typeface="+mj-lt"/>
                <a:cs typeface="+mj-lt"/>
              </a:rPr>
              <a:t>harap</a:t>
            </a:r>
            <a:r>
              <a:rPr lang="en-US" sz="2500" b="1" dirty="0">
                <a:latin typeface="Calibri"/>
                <a:ea typeface="+mj-lt"/>
                <a:cs typeface="+mj-lt"/>
              </a:rPr>
              <a:t> </a:t>
            </a:r>
            <a:r>
              <a:rPr lang="en-US" sz="2500" b="1" dirty="0" err="1">
                <a:latin typeface="Calibri"/>
                <a:ea typeface="+mj-lt"/>
                <a:cs typeface="+mj-lt"/>
              </a:rPr>
              <a:t>ev</a:t>
            </a:r>
            <a:r>
              <a:rPr lang="en-US" sz="2500" b="1" dirty="0">
                <a:latin typeface="Calibri"/>
                <a:ea typeface="+mj-lt"/>
                <a:cs typeface="+mj-lt"/>
              </a:rPr>
              <a:t> </a:t>
            </a:r>
            <a:r>
              <a:rPr lang="en-US" sz="2500" b="1" dirty="0" err="1">
                <a:latin typeface="Calibri"/>
                <a:ea typeface="+mj-lt"/>
                <a:cs typeface="+mj-lt"/>
              </a:rPr>
              <a:t>gibidir</a:t>
            </a:r>
            <a:r>
              <a:rPr lang="en-US" sz="2500" b="1" dirty="0">
                <a:latin typeface="Calibri"/>
                <a:ea typeface="+mj-lt"/>
                <a:cs typeface="+mj-lt"/>
              </a:rPr>
              <a:t>.” (</a:t>
            </a:r>
            <a:r>
              <a:rPr lang="en-US" sz="2500" b="1" dirty="0" err="1">
                <a:latin typeface="Calibri"/>
                <a:ea typeface="+mj-lt"/>
                <a:cs typeface="+mj-lt"/>
              </a:rPr>
              <a:t>Tirmizî</a:t>
            </a:r>
            <a:r>
              <a:rPr lang="en-US" sz="2500" b="1" dirty="0">
                <a:latin typeface="Calibri"/>
                <a:ea typeface="+mj-lt"/>
                <a:cs typeface="+mj-lt"/>
              </a:rPr>
              <a:t>, </a:t>
            </a:r>
            <a:r>
              <a:rPr lang="en-US" sz="2500" b="1" dirty="0" err="1">
                <a:latin typeface="Calibri"/>
                <a:ea typeface="+mj-lt"/>
                <a:cs typeface="+mj-lt"/>
              </a:rPr>
              <a:t>Fazâilü’l-Kur’ân</a:t>
            </a:r>
            <a:r>
              <a:rPr lang="en-US" sz="2500" b="1" dirty="0">
                <a:latin typeface="Calibri"/>
                <a:ea typeface="+mj-lt"/>
                <a:cs typeface="+mj-lt"/>
              </a:rPr>
              <a:t> 18)</a:t>
            </a:r>
            <a:br>
              <a:rPr lang="en-US" sz="2500" b="1" dirty="0">
                <a:latin typeface="Calibri"/>
                <a:ea typeface="Calibri Light"/>
                <a:cs typeface="Calibri Light"/>
              </a:rPr>
            </a:br>
            <a:br>
              <a:rPr lang="en-US" sz="2500" b="1" dirty="0">
                <a:latin typeface="Calibri"/>
                <a:ea typeface="Calibri Light"/>
                <a:cs typeface="Calibri Light"/>
              </a:rPr>
            </a:br>
            <a:r>
              <a:rPr lang="en-US" sz="2500" b="1" dirty="0" err="1">
                <a:latin typeface="Calibri"/>
                <a:ea typeface="+mj-lt"/>
                <a:cs typeface="+mj-lt"/>
              </a:rPr>
              <a:t>Sizden</a:t>
            </a:r>
            <a:r>
              <a:rPr lang="en-US" sz="2500" b="1" dirty="0">
                <a:latin typeface="Calibri"/>
                <a:ea typeface="+mj-lt"/>
                <a:cs typeface="+mj-lt"/>
              </a:rPr>
              <a:t> </a:t>
            </a:r>
            <a:r>
              <a:rPr lang="en-US" sz="2500" b="1" dirty="0" err="1">
                <a:latin typeface="Calibri"/>
                <a:ea typeface="+mj-lt"/>
                <a:cs typeface="+mj-lt"/>
              </a:rPr>
              <a:t>birisi</a:t>
            </a:r>
            <a:r>
              <a:rPr lang="en-US" sz="2500" b="1" dirty="0">
                <a:latin typeface="Calibri"/>
                <a:ea typeface="+mj-lt"/>
                <a:cs typeface="+mj-lt"/>
              </a:rPr>
              <a:t> Rabbi </a:t>
            </a:r>
            <a:r>
              <a:rPr lang="en-US" sz="2500" b="1" dirty="0" err="1">
                <a:latin typeface="Calibri"/>
                <a:ea typeface="+mj-lt"/>
                <a:cs typeface="+mj-lt"/>
              </a:rPr>
              <a:t>ile</a:t>
            </a:r>
            <a:r>
              <a:rPr lang="en-US" sz="2500" b="1" dirty="0">
                <a:latin typeface="Calibri"/>
                <a:ea typeface="+mj-lt"/>
                <a:cs typeface="+mj-lt"/>
              </a:rPr>
              <a:t> </a:t>
            </a:r>
            <a:r>
              <a:rPr lang="en-US" sz="2500" b="1" dirty="0" err="1">
                <a:latin typeface="Calibri"/>
                <a:ea typeface="+mj-lt"/>
                <a:cs typeface="+mj-lt"/>
              </a:rPr>
              <a:t>münâcât</a:t>
            </a:r>
            <a:r>
              <a:rPr lang="en-US" sz="2500" b="1" dirty="0">
                <a:latin typeface="Calibri"/>
                <a:ea typeface="+mj-lt"/>
                <a:cs typeface="+mj-lt"/>
              </a:rPr>
              <a:t> </a:t>
            </a:r>
            <a:r>
              <a:rPr lang="en-US" sz="2500" b="1" dirty="0" err="1">
                <a:latin typeface="Calibri"/>
                <a:ea typeface="+mj-lt"/>
                <a:cs typeface="+mj-lt"/>
              </a:rPr>
              <a:t>ve</a:t>
            </a:r>
            <a:r>
              <a:rPr lang="en-US" sz="2500" b="1" dirty="0">
                <a:latin typeface="Calibri"/>
                <a:ea typeface="+mj-lt"/>
                <a:cs typeface="+mj-lt"/>
              </a:rPr>
              <a:t> </a:t>
            </a:r>
            <a:r>
              <a:rPr lang="en-US" sz="2500" b="1" dirty="0" err="1">
                <a:latin typeface="Calibri"/>
                <a:ea typeface="+mj-lt"/>
                <a:cs typeface="+mj-lt"/>
              </a:rPr>
              <a:t>mükâlemeyi</a:t>
            </a:r>
            <a:r>
              <a:rPr lang="en-US" sz="2500" b="1" dirty="0">
                <a:latin typeface="Calibri"/>
                <a:ea typeface="+mj-lt"/>
                <a:cs typeface="+mj-lt"/>
              </a:rPr>
              <a:t> (</a:t>
            </a:r>
            <a:r>
              <a:rPr lang="en-US" sz="2500" b="1" dirty="0" err="1">
                <a:latin typeface="Calibri"/>
                <a:ea typeface="+mj-lt"/>
                <a:cs typeface="+mj-lt"/>
              </a:rPr>
              <a:t>O’na</a:t>
            </a:r>
            <a:r>
              <a:rPr lang="en-US" sz="2500" b="1" dirty="0">
                <a:latin typeface="Calibri"/>
                <a:ea typeface="+mj-lt"/>
                <a:cs typeface="+mj-lt"/>
              </a:rPr>
              <a:t> </a:t>
            </a:r>
            <a:r>
              <a:rPr lang="en-US" sz="2500" b="1" dirty="0" err="1">
                <a:latin typeface="Calibri"/>
                <a:ea typeface="+mj-lt"/>
                <a:cs typeface="+mj-lt"/>
              </a:rPr>
              <a:t>yalvarıp</a:t>
            </a:r>
            <a:r>
              <a:rPr lang="en-US" sz="2500" b="1" dirty="0">
                <a:latin typeface="Calibri"/>
                <a:ea typeface="+mj-lt"/>
                <a:cs typeface="+mj-lt"/>
              </a:rPr>
              <a:t> </a:t>
            </a:r>
            <a:r>
              <a:rPr lang="en-US" sz="2500" b="1" dirty="0" err="1">
                <a:latin typeface="Calibri"/>
                <a:ea typeface="+mj-lt"/>
                <a:cs typeface="+mj-lt"/>
              </a:rPr>
              <a:t>O’nunla</a:t>
            </a:r>
            <a:r>
              <a:rPr lang="en-US" sz="2500" b="1" dirty="0">
                <a:latin typeface="Calibri"/>
                <a:ea typeface="+mj-lt"/>
                <a:cs typeface="+mj-lt"/>
              </a:rPr>
              <a:t> </a:t>
            </a:r>
            <a:r>
              <a:rPr lang="en-US" sz="2500" b="1" dirty="0" err="1">
                <a:latin typeface="Calibri"/>
                <a:ea typeface="+mj-lt"/>
                <a:cs typeface="+mj-lt"/>
              </a:rPr>
              <a:t>konuşmayı</a:t>
            </a:r>
            <a:r>
              <a:rPr lang="en-US" sz="2500" b="1" dirty="0">
                <a:latin typeface="Calibri"/>
                <a:ea typeface="+mj-lt"/>
                <a:cs typeface="+mj-lt"/>
              </a:rPr>
              <a:t>) </a:t>
            </a:r>
            <a:r>
              <a:rPr lang="en-US" sz="2500" b="1" dirty="0" err="1">
                <a:latin typeface="Calibri"/>
                <a:ea typeface="+mj-lt"/>
                <a:cs typeface="+mj-lt"/>
              </a:rPr>
              <a:t>severse</a:t>
            </a:r>
            <a:r>
              <a:rPr lang="en-US" sz="2500" b="1" dirty="0">
                <a:latin typeface="Calibri"/>
                <a:ea typeface="+mj-lt"/>
                <a:cs typeface="+mj-lt"/>
              </a:rPr>
              <a:t> </a:t>
            </a:r>
            <a:r>
              <a:rPr lang="en-US" sz="2500" b="1" dirty="0" err="1">
                <a:latin typeface="Calibri"/>
                <a:ea typeface="+mj-lt"/>
                <a:cs typeface="+mj-lt"/>
              </a:rPr>
              <a:t>huzûr-i</a:t>
            </a:r>
            <a:r>
              <a:rPr lang="en-US" sz="2500" b="1" dirty="0">
                <a:latin typeface="Calibri"/>
                <a:ea typeface="+mj-lt"/>
                <a:cs typeface="+mj-lt"/>
              </a:rPr>
              <a:t> </a:t>
            </a:r>
            <a:r>
              <a:rPr lang="en-US" sz="2500" b="1" dirty="0" err="1">
                <a:latin typeface="Calibri"/>
                <a:ea typeface="+mj-lt"/>
                <a:cs typeface="+mj-lt"/>
              </a:rPr>
              <a:t>kalp</a:t>
            </a:r>
            <a:r>
              <a:rPr lang="en-US" sz="2500" b="1" dirty="0">
                <a:latin typeface="Calibri"/>
                <a:ea typeface="+mj-lt"/>
                <a:cs typeface="+mj-lt"/>
              </a:rPr>
              <a:t> </a:t>
            </a:r>
            <a:r>
              <a:rPr lang="en-US" sz="2500" b="1" dirty="0" err="1">
                <a:latin typeface="Calibri"/>
                <a:ea typeface="+mj-lt"/>
                <a:cs typeface="+mj-lt"/>
              </a:rPr>
              <a:t>ile</a:t>
            </a:r>
            <a:r>
              <a:rPr lang="en-US" sz="2500" b="1" dirty="0">
                <a:latin typeface="Calibri"/>
                <a:ea typeface="+mj-lt"/>
                <a:cs typeface="+mj-lt"/>
              </a:rPr>
              <a:t> </a:t>
            </a:r>
            <a:r>
              <a:rPr lang="en-US" sz="2500" b="1" dirty="0" err="1">
                <a:latin typeface="Calibri"/>
                <a:ea typeface="+mj-lt"/>
                <a:cs typeface="+mj-lt"/>
              </a:rPr>
              <a:t>Kur’ân</a:t>
            </a:r>
            <a:r>
              <a:rPr lang="en-US" sz="2500" b="1" dirty="0">
                <a:latin typeface="Calibri"/>
                <a:ea typeface="+mj-lt"/>
                <a:cs typeface="+mj-lt"/>
              </a:rPr>
              <a:t> </a:t>
            </a:r>
            <a:r>
              <a:rPr lang="en-US" sz="2500" b="1" dirty="0" err="1">
                <a:latin typeface="Calibri"/>
                <a:ea typeface="+mj-lt"/>
                <a:cs typeface="+mj-lt"/>
              </a:rPr>
              <a:t>okusun</a:t>
            </a:r>
            <a:r>
              <a:rPr lang="en-US" sz="2500" b="1" dirty="0">
                <a:latin typeface="Calibri"/>
                <a:ea typeface="+mj-lt"/>
                <a:cs typeface="+mj-lt"/>
              </a:rPr>
              <a:t>.” (</a:t>
            </a:r>
            <a:r>
              <a:rPr lang="en-US" sz="2500" b="1" dirty="0" err="1">
                <a:latin typeface="Calibri"/>
                <a:ea typeface="+mj-lt"/>
                <a:cs typeface="+mj-lt"/>
              </a:rPr>
              <a:t>Suyûtî</a:t>
            </a:r>
            <a:r>
              <a:rPr lang="en-US" sz="2500" b="1" dirty="0">
                <a:latin typeface="Calibri"/>
                <a:ea typeface="+mj-lt"/>
                <a:cs typeface="+mj-lt"/>
              </a:rPr>
              <a:t>, I, 13/360)</a:t>
            </a:r>
            <a:br>
              <a:rPr lang="en-US" sz="2500" b="1" dirty="0">
                <a:latin typeface="Calibri"/>
              </a:rPr>
            </a:br>
            <a:endParaRPr lang="tr-TR" sz="2500" b="1" dirty="0">
              <a:latin typeface="Calibri"/>
              <a:ea typeface="Calibri Light"/>
              <a:cs typeface="Calibri Light"/>
            </a:endParaRPr>
          </a:p>
        </p:txBody>
      </p:sp>
      <p:pic>
        <p:nvPicPr>
          <p:cNvPr id="4" name="İçerik Yer Tutucusu 3" descr="Dalında ilkbahar çiçekleri">
            <a:extLst>
              <a:ext uri="{FF2B5EF4-FFF2-40B4-BE49-F238E27FC236}">
                <a16:creationId xmlns:a16="http://schemas.microsoft.com/office/drawing/2014/main" id="{8C477AAB-7E84-B0A4-A899-5E03046EA67A}"/>
              </a:ext>
            </a:extLst>
          </p:cNvPr>
          <p:cNvPicPr>
            <a:picLocks noChangeAspect="1"/>
          </p:cNvPicPr>
          <p:nvPr/>
        </p:nvPicPr>
        <p:blipFill rotWithShape="1">
          <a:blip r:embed="rId2"/>
          <a:srcRect l="3671" r="25823" b="-2"/>
          <a:stretch/>
        </p:blipFill>
        <p:spPr>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p:spPr>
      </p:pic>
    </p:spTree>
    <p:extLst>
      <p:ext uri="{BB962C8B-B14F-4D97-AF65-F5344CB8AC3E}">
        <p14:creationId xmlns:p14="http://schemas.microsoft.com/office/powerpoint/2010/main" val="1673134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çerik Yer Tutucusu 3" descr="Açık havada açan pembe çiçeklerin yakından görünümü">
            <a:extLst>
              <a:ext uri="{FF2B5EF4-FFF2-40B4-BE49-F238E27FC236}">
                <a16:creationId xmlns:a16="http://schemas.microsoft.com/office/drawing/2014/main" id="{0973A5D4-8917-D697-7F50-D19E8C24B85A}"/>
              </a:ext>
            </a:extLst>
          </p:cNvPr>
          <p:cNvPicPr>
            <a:picLocks noChangeAspect="1"/>
          </p:cNvPicPr>
          <p:nvPr/>
        </p:nvPicPr>
        <p:blipFill rotWithShape="1">
          <a:blip r:embed="rId2">
            <a:alphaModFix amt="35000"/>
          </a:blip>
          <a:srcRect t="15730"/>
          <a:stretch/>
        </p:blipFill>
        <p:spPr>
          <a:xfrm>
            <a:off x="20" y="1"/>
            <a:ext cx="12191980" cy="6857999"/>
          </a:xfrm>
          <a:prstGeom prst="rect">
            <a:avLst/>
          </a:prstGeom>
        </p:spPr>
      </p:pic>
      <p:sp>
        <p:nvSpPr>
          <p:cNvPr id="2" name="Başlık 1">
            <a:extLst>
              <a:ext uri="{FF2B5EF4-FFF2-40B4-BE49-F238E27FC236}">
                <a16:creationId xmlns:a16="http://schemas.microsoft.com/office/drawing/2014/main" id="{6734C3DF-771A-9E37-D692-5848A147D729}"/>
              </a:ext>
            </a:extLst>
          </p:cNvPr>
          <p:cNvSpPr>
            <a:spLocks noGrp="1"/>
          </p:cNvSpPr>
          <p:nvPr>
            <p:ph type="title"/>
          </p:nvPr>
        </p:nvSpPr>
        <p:spPr>
          <a:xfrm>
            <a:off x="838199" y="-228100"/>
            <a:ext cx="6052955" cy="6020238"/>
          </a:xfrm>
        </p:spPr>
        <p:txBody>
          <a:bodyPr>
            <a:normAutofit/>
          </a:bodyPr>
          <a:lstStyle/>
          <a:p>
            <a:pPr algn="r"/>
            <a:r>
              <a:rPr lang="tr-TR" sz="2400" b="1" dirty="0">
                <a:ea typeface="+mj-lt"/>
                <a:cs typeface="+mj-lt"/>
              </a:rPr>
              <a:t>“Size, sımsıkı sarıldığınız müddetçe benden sonra sapıtmayacağınız iki mühim </a:t>
            </a:r>
            <a:r>
              <a:rPr lang="tr-TR" sz="2400" b="1" err="1">
                <a:ea typeface="+mj-lt"/>
                <a:cs typeface="+mj-lt"/>
              </a:rPr>
              <a:t>emânet</a:t>
            </a:r>
            <a:r>
              <a:rPr lang="tr-TR" sz="2400" b="1" dirty="0">
                <a:ea typeface="+mj-lt"/>
                <a:cs typeface="+mj-lt"/>
              </a:rPr>
              <a:t> bırakıyorum. Biri diğerinden daha büyüktür. O da </a:t>
            </a:r>
            <a:r>
              <a:rPr lang="tr-TR" sz="2400" b="1" err="1">
                <a:ea typeface="+mj-lt"/>
                <a:cs typeface="+mj-lt"/>
              </a:rPr>
              <a:t>Allâh’ın</a:t>
            </a:r>
            <a:r>
              <a:rPr lang="tr-TR" sz="2400" b="1" dirty="0">
                <a:ea typeface="+mj-lt"/>
                <a:cs typeface="+mj-lt"/>
              </a:rPr>
              <a:t> </a:t>
            </a:r>
            <a:r>
              <a:rPr lang="tr-TR" sz="2400" b="1" err="1">
                <a:ea typeface="+mj-lt"/>
                <a:cs typeface="+mj-lt"/>
              </a:rPr>
              <a:t>Kitâbı’dır</a:t>
            </a:r>
            <a:r>
              <a:rPr lang="tr-TR" sz="2400" b="1" dirty="0">
                <a:ea typeface="+mj-lt"/>
                <a:cs typeface="+mj-lt"/>
              </a:rPr>
              <a:t>! </a:t>
            </a:r>
            <a:r>
              <a:rPr lang="tr-TR" sz="2400" b="1" err="1">
                <a:ea typeface="+mj-lt"/>
                <a:cs typeface="+mj-lt"/>
              </a:rPr>
              <a:t>Kur’ân</a:t>
            </a:r>
            <a:r>
              <a:rPr lang="tr-TR" sz="2400" b="1" dirty="0">
                <a:ea typeface="+mj-lt"/>
                <a:cs typeface="+mj-lt"/>
              </a:rPr>
              <a:t>, </a:t>
            </a:r>
            <a:r>
              <a:rPr lang="tr-TR" sz="2400" b="1" err="1">
                <a:ea typeface="+mj-lt"/>
                <a:cs typeface="+mj-lt"/>
              </a:rPr>
              <a:t>semâdan</a:t>
            </a:r>
            <a:r>
              <a:rPr lang="tr-TR" sz="2400" b="1" dirty="0">
                <a:ea typeface="+mj-lt"/>
                <a:cs typeface="+mj-lt"/>
              </a:rPr>
              <a:t> yeryüzüne uzatılmış sağlam bir ip gibidir. Diğer </a:t>
            </a:r>
            <a:r>
              <a:rPr lang="tr-TR" sz="2400" b="1" err="1">
                <a:ea typeface="+mj-lt"/>
                <a:cs typeface="+mj-lt"/>
              </a:rPr>
              <a:t>emânet</a:t>
            </a:r>
            <a:r>
              <a:rPr lang="tr-TR" sz="2400" b="1" dirty="0">
                <a:ea typeface="+mj-lt"/>
                <a:cs typeface="+mj-lt"/>
              </a:rPr>
              <a:t> de </a:t>
            </a:r>
            <a:r>
              <a:rPr lang="tr-TR" sz="2400" b="1" err="1">
                <a:ea typeface="+mj-lt"/>
                <a:cs typeface="+mj-lt"/>
              </a:rPr>
              <a:t>âilem</a:t>
            </a:r>
            <a:r>
              <a:rPr lang="tr-TR" sz="2400" b="1" dirty="0">
                <a:ea typeface="+mj-lt"/>
                <a:cs typeface="+mj-lt"/>
              </a:rPr>
              <a:t>, </a:t>
            </a:r>
            <a:r>
              <a:rPr lang="tr-TR" sz="2400" b="1" err="1">
                <a:ea typeface="+mj-lt"/>
                <a:cs typeface="+mj-lt"/>
              </a:rPr>
              <a:t>Ehl</a:t>
            </a:r>
            <a:r>
              <a:rPr lang="tr-TR" sz="2400" b="1" dirty="0">
                <a:ea typeface="+mj-lt"/>
                <a:cs typeface="+mj-lt"/>
              </a:rPr>
              <a:t>-i </a:t>
            </a:r>
            <a:r>
              <a:rPr lang="tr-TR" sz="2400" b="1" err="1">
                <a:ea typeface="+mj-lt"/>
                <a:cs typeface="+mj-lt"/>
              </a:rPr>
              <a:t>Beyt’imdir</a:t>
            </a:r>
            <a:r>
              <a:rPr lang="tr-TR" sz="2400" b="1" dirty="0">
                <a:ea typeface="+mj-lt"/>
                <a:cs typeface="+mj-lt"/>
              </a:rPr>
              <a:t>. </a:t>
            </a:r>
            <a:r>
              <a:rPr lang="tr-TR" sz="2400" b="1" err="1">
                <a:ea typeface="+mj-lt"/>
                <a:cs typeface="+mj-lt"/>
              </a:rPr>
              <a:t>Kur’ân</a:t>
            </a:r>
            <a:r>
              <a:rPr lang="tr-TR" sz="2400" b="1" dirty="0">
                <a:ea typeface="+mj-lt"/>
                <a:cs typeface="+mj-lt"/>
              </a:rPr>
              <a:t> ve </a:t>
            </a:r>
            <a:r>
              <a:rPr lang="tr-TR" sz="2400" b="1" err="1">
                <a:ea typeface="+mj-lt"/>
                <a:cs typeface="+mj-lt"/>
              </a:rPr>
              <a:t>Ehl</a:t>
            </a:r>
            <a:r>
              <a:rPr lang="tr-TR" sz="2400" b="1" dirty="0">
                <a:ea typeface="+mj-lt"/>
                <a:cs typeface="+mj-lt"/>
              </a:rPr>
              <a:t>-i </a:t>
            </a:r>
            <a:r>
              <a:rPr lang="tr-TR" sz="2400" b="1" err="1">
                <a:ea typeface="+mj-lt"/>
                <a:cs typeface="+mj-lt"/>
              </a:rPr>
              <a:t>Beyt’im</a:t>
            </a:r>
            <a:r>
              <a:rPr lang="tr-TR" sz="2400" b="1" dirty="0">
                <a:ea typeface="+mj-lt"/>
                <a:cs typeface="+mj-lt"/>
              </a:rPr>
              <a:t> cennette </a:t>
            </a:r>
            <a:r>
              <a:rPr lang="tr-TR" sz="2400" b="1" err="1">
                <a:ea typeface="+mj-lt"/>
                <a:cs typeface="+mj-lt"/>
              </a:rPr>
              <a:t>Havuz’un</a:t>
            </a:r>
            <a:r>
              <a:rPr lang="tr-TR" sz="2400" b="1" dirty="0">
                <a:ea typeface="+mj-lt"/>
                <a:cs typeface="+mj-lt"/>
              </a:rPr>
              <a:t> başında benimle buluşuncaya kadar birbirlerinden ayrılmazlar. Benden sonra o ikisine karşı nasıl </a:t>
            </a:r>
            <a:r>
              <a:rPr lang="tr-TR" sz="2400" b="1" err="1">
                <a:ea typeface="+mj-lt"/>
                <a:cs typeface="+mj-lt"/>
              </a:rPr>
              <a:t>muâmelede</a:t>
            </a:r>
            <a:r>
              <a:rPr lang="tr-TR" sz="2400" b="1" dirty="0">
                <a:ea typeface="+mj-lt"/>
                <a:cs typeface="+mj-lt"/>
              </a:rPr>
              <a:t> bulunduğunuza iyi bakın, dikkat edin!” (</a:t>
            </a:r>
            <a:r>
              <a:rPr lang="tr-TR" sz="2400" b="1" err="1">
                <a:ea typeface="+mj-lt"/>
                <a:cs typeface="+mj-lt"/>
              </a:rPr>
              <a:t>Tirmizî</a:t>
            </a:r>
            <a:r>
              <a:rPr lang="tr-TR" sz="2400" b="1" dirty="0">
                <a:ea typeface="+mj-lt"/>
                <a:cs typeface="+mj-lt"/>
              </a:rPr>
              <a:t>, </a:t>
            </a:r>
            <a:r>
              <a:rPr lang="tr-TR" sz="2400" b="1" err="1">
                <a:ea typeface="+mj-lt"/>
                <a:cs typeface="+mj-lt"/>
              </a:rPr>
              <a:t>Menâkıb</a:t>
            </a:r>
            <a:r>
              <a:rPr lang="tr-TR" sz="2400" b="1" dirty="0">
                <a:ea typeface="+mj-lt"/>
                <a:cs typeface="+mj-lt"/>
              </a:rPr>
              <a:t>, 31/3788</a:t>
            </a:r>
            <a:endParaRPr lang="tr-TR" sz="2400" b="1" dirty="0">
              <a:ea typeface="Calibri Light"/>
              <a:cs typeface="Calibri Light"/>
            </a:endParaRPr>
          </a:p>
        </p:txBody>
      </p:sp>
      <p:cxnSp>
        <p:nvCxnSpPr>
          <p:cNvPr id="13" name="Straight Connector 12">
            <a:extLst>
              <a:ext uri="{FF2B5EF4-FFF2-40B4-BE49-F238E27FC236}">
                <a16:creationId xmlns:a16="http://schemas.microsoft.com/office/drawing/2014/main" id="{96A8629B-8289-498B-939B-1CA0C10618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289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772970"/>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çerik Yer Tutucusu 3" descr="Çiçek tarlasında sarı çiçekler">
            <a:extLst>
              <a:ext uri="{FF2B5EF4-FFF2-40B4-BE49-F238E27FC236}">
                <a16:creationId xmlns:a16="http://schemas.microsoft.com/office/drawing/2014/main" id="{BA2CCFAC-B3BC-13AB-308D-060C10809F74}"/>
              </a:ext>
            </a:extLst>
          </p:cNvPr>
          <p:cNvPicPr>
            <a:picLocks noChangeAspect="1"/>
          </p:cNvPicPr>
          <p:nvPr/>
        </p:nvPicPr>
        <p:blipFill rotWithShape="1">
          <a:blip r:embed="rId2"/>
          <a:srcRect l="6236"/>
          <a:stretch/>
        </p:blipFill>
        <p:spPr>
          <a:xfrm>
            <a:off x="1" y="10"/>
            <a:ext cx="9669642" cy="6857990"/>
          </a:xfrm>
          <a:prstGeom prst="rect">
            <a:avLst/>
          </a:prstGeom>
        </p:spPr>
      </p:pic>
      <p:sp>
        <p:nvSpPr>
          <p:cNvPr id="7"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E783C86B-8ACD-FECD-2529-B73D46EA509F}"/>
              </a:ext>
            </a:extLst>
          </p:cNvPr>
          <p:cNvSpPr>
            <a:spLocks noGrp="1"/>
          </p:cNvSpPr>
          <p:nvPr>
            <p:ph type="title"/>
          </p:nvPr>
        </p:nvSpPr>
        <p:spPr>
          <a:xfrm>
            <a:off x="7531610" y="365125"/>
            <a:ext cx="3822189" cy="6054968"/>
          </a:xfrm>
        </p:spPr>
        <p:txBody>
          <a:bodyPr vert="horz" lIns="91440" tIns="45720" rIns="91440" bIns="45720" rtlCol="0" anchor="ctr">
            <a:noAutofit/>
          </a:bodyPr>
          <a:lstStyle/>
          <a:p>
            <a:r>
              <a:rPr lang="tr-TR" sz="2000" b="1" dirty="0">
                <a:solidFill>
                  <a:srgbClr val="333333"/>
                </a:solidFill>
                <a:ea typeface="+mj-lt"/>
                <a:cs typeface="+mj-lt"/>
              </a:rPr>
              <a:t>“</a:t>
            </a:r>
            <a:r>
              <a:rPr lang="tr-TR" sz="2000" b="1" err="1">
                <a:solidFill>
                  <a:srgbClr val="333333"/>
                </a:solidFill>
                <a:ea typeface="+mj-lt"/>
                <a:cs typeface="+mj-lt"/>
              </a:rPr>
              <a:t>Kur’ân</a:t>
            </a:r>
            <a:r>
              <a:rPr lang="tr-TR" sz="2000" b="1" dirty="0">
                <a:solidFill>
                  <a:srgbClr val="333333"/>
                </a:solidFill>
                <a:ea typeface="+mj-lt"/>
                <a:cs typeface="+mj-lt"/>
              </a:rPr>
              <a:t> oku­yu­nuz... Çün­kü </a:t>
            </a:r>
            <a:r>
              <a:rPr lang="tr-TR" sz="2000" b="1" err="1">
                <a:solidFill>
                  <a:srgbClr val="333333"/>
                </a:solidFill>
                <a:ea typeface="+mj-lt"/>
                <a:cs typeface="+mj-lt"/>
              </a:rPr>
              <a:t>Al­lâh</a:t>
            </a:r>
            <a:r>
              <a:rPr lang="tr-TR" sz="2000" b="1" dirty="0">
                <a:solidFill>
                  <a:srgbClr val="333333"/>
                </a:solidFill>
                <a:ea typeface="+mj-lt"/>
                <a:cs typeface="+mj-lt"/>
              </a:rPr>
              <a:t>, için­de </a:t>
            </a:r>
            <a:r>
              <a:rPr lang="tr-TR" sz="2000" b="1" err="1">
                <a:solidFill>
                  <a:srgbClr val="333333"/>
                </a:solidFill>
                <a:ea typeface="+mj-lt"/>
                <a:cs typeface="+mj-lt"/>
              </a:rPr>
              <a:t>Kur’ân</a:t>
            </a:r>
            <a:r>
              <a:rPr lang="tr-TR" sz="2000" b="1" dirty="0">
                <a:solidFill>
                  <a:srgbClr val="333333"/>
                </a:solidFill>
                <a:ea typeface="+mj-lt"/>
                <a:cs typeface="+mj-lt"/>
              </a:rPr>
              <a:t> bu­lu­nan bir kal­be </a:t>
            </a:r>
            <a:r>
              <a:rPr lang="tr-TR" sz="2000" b="1" err="1">
                <a:solidFill>
                  <a:srgbClr val="333333"/>
                </a:solidFill>
                <a:ea typeface="+mj-lt"/>
                <a:cs typeface="+mj-lt"/>
              </a:rPr>
              <a:t>azâp</a:t>
            </a:r>
            <a:r>
              <a:rPr lang="tr-TR" sz="2000" b="1" dirty="0">
                <a:solidFill>
                  <a:srgbClr val="333333"/>
                </a:solidFill>
                <a:ea typeface="+mj-lt"/>
                <a:cs typeface="+mj-lt"/>
              </a:rPr>
              <a:t> et­mez.” (</a:t>
            </a:r>
            <a:r>
              <a:rPr lang="tr-TR" sz="2000" b="1" err="1">
                <a:solidFill>
                  <a:srgbClr val="333333"/>
                </a:solidFill>
                <a:ea typeface="+mj-lt"/>
                <a:cs typeface="+mj-lt"/>
              </a:rPr>
              <a:t>Dâ­ri­mî</a:t>
            </a:r>
            <a:r>
              <a:rPr lang="tr-TR" sz="2000" b="1" dirty="0">
                <a:solidFill>
                  <a:srgbClr val="333333"/>
                </a:solidFill>
                <a:ea typeface="+mj-lt"/>
                <a:cs typeface="+mj-lt"/>
              </a:rPr>
              <a:t>, </a:t>
            </a:r>
            <a:r>
              <a:rPr lang="tr-TR" sz="2000" b="1" err="1">
                <a:solidFill>
                  <a:srgbClr val="333333"/>
                </a:solidFill>
                <a:ea typeface="+mj-lt"/>
                <a:cs typeface="+mj-lt"/>
              </a:rPr>
              <a:t>Fe­zâ­ilü’l-Kur’ân</a:t>
            </a:r>
            <a:r>
              <a:rPr lang="tr-TR" sz="2000" b="1" dirty="0">
                <a:solidFill>
                  <a:srgbClr val="333333"/>
                </a:solidFill>
                <a:ea typeface="+mj-lt"/>
                <a:cs typeface="+mj-lt"/>
              </a:rPr>
              <a:t>, 1</a:t>
            </a:r>
            <a:br>
              <a:rPr lang="en-US" sz="2000" b="1" dirty="0"/>
            </a:br>
            <a:br>
              <a:rPr lang="en-US" sz="2000" b="1" dirty="0"/>
            </a:br>
            <a:r>
              <a:rPr lang="en-US" sz="2000" b="1" dirty="0">
                <a:solidFill>
                  <a:srgbClr val="333333"/>
                </a:solidFill>
                <a:ea typeface="+mj-lt"/>
                <a:cs typeface="+mj-lt"/>
              </a:rPr>
              <a:t>“</a:t>
            </a:r>
            <a:r>
              <a:rPr lang="en-US" sz="2000" b="1" err="1">
                <a:solidFill>
                  <a:srgbClr val="333333"/>
                </a:solidFill>
                <a:ea typeface="+mj-lt"/>
                <a:cs typeface="+mj-lt"/>
              </a:rPr>
              <a:t>Kur’ân</a:t>
            </a:r>
            <a:r>
              <a:rPr lang="en-US" sz="2000" b="1" dirty="0">
                <a:solidFill>
                  <a:srgbClr val="333333"/>
                </a:solidFill>
                <a:ea typeface="+mj-lt"/>
                <a:cs typeface="+mj-lt"/>
              </a:rPr>
              <a:t> </a:t>
            </a:r>
            <a:r>
              <a:rPr lang="en-US" sz="2000" b="1" err="1">
                <a:solidFill>
                  <a:srgbClr val="333333"/>
                </a:solidFill>
                <a:ea typeface="+mj-lt"/>
                <a:cs typeface="+mj-lt"/>
              </a:rPr>
              <a:t>bir</a:t>
            </a:r>
            <a:r>
              <a:rPr lang="en-US" sz="2000" b="1" dirty="0">
                <a:solidFill>
                  <a:srgbClr val="333333"/>
                </a:solidFill>
                <a:ea typeface="+mj-lt"/>
                <a:cs typeface="+mj-lt"/>
              </a:rPr>
              <a:t> </a:t>
            </a:r>
            <a:r>
              <a:rPr lang="en-US" sz="2000" b="1" err="1">
                <a:solidFill>
                  <a:srgbClr val="333333"/>
                </a:solidFill>
                <a:ea typeface="+mj-lt"/>
                <a:cs typeface="+mj-lt"/>
              </a:rPr>
              <a:t>zenginliktir</a:t>
            </a:r>
            <a:r>
              <a:rPr lang="en-US" sz="2000" b="1" dirty="0">
                <a:solidFill>
                  <a:srgbClr val="333333"/>
                </a:solidFill>
                <a:ea typeface="+mj-lt"/>
                <a:cs typeface="+mj-lt"/>
              </a:rPr>
              <a:t> ki </a:t>
            </a:r>
            <a:r>
              <a:rPr lang="en-US" sz="2000" b="1" err="1">
                <a:solidFill>
                  <a:srgbClr val="333333"/>
                </a:solidFill>
                <a:ea typeface="+mj-lt"/>
                <a:cs typeface="+mj-lt"/>
              </a:rPr>
              <a:t>ondan</a:t>
            </a:r>
            <a:r>
              <a:rPr lang="en-US" sz="2000" b="1" dirty="0">
                <a:solidFill>
                  <a:srgbClr val="333333"/>
                </a:solidFill>
                <a:ea typeface="+mj-lt"/>
                <a:cs typeface="+mj-lt"/>
              </a:rPr>
              <a:t> </a:t>
            </a:r>
            <a:r>
              <a:rPr lang="en-US" sz="2000" b="1" err="1">
                <a:solidFill>
                  <a:srgbClr val="333333"/>
                </a:solidFill>
                <a:ea typeface="+mj-lt"/>
                <a:cs typeface="+mj-lt"/>
              </a:rPr>
              <a:t>sonra</a:t>
            </a:r>
            <a:r>
              <a:rPr lang="en-US" sz="2000" b="1" dirty="0">
                <a:solidFill>
                  <a:srgbClr val="333333"/>
                </a:solidFill>
                <a:ea typeface="+mj-lt"/>
                <a:cs typeface="+mj-lt"/>
              </a:rPr>
              <a:t> </a:t>
            </a:r>
            <a:r>
              <a:rPr lang="en-US" sz="2000" b="1" err="1">
                <a:solidFill>
                  <a:srgbClr val="333333"/>
                </a:solidFill>
                <a:ea typeface="+mj-lt"/>
                <a:cs typeface="+mj-lt"/>
              </a:rPr>
              <a:t>fakirlik</a:t>
            </a:r>
            <a:r>
              <a:rPr lang="en-US" sz="2000" b="1" dirty="0">
                <a:solidFill>
                  <a:srgbClr val="333333"/>
                </a:solidFill>
                <a:ea typeface="+mj-lt"/>
                <a:cs typeface="+mj-lt"/>
              </a:rPr>
              <a:t> </a:t>
            </a:r>
            <a:r>
              <a:rPr lang="en-US" sz="2000" b="1" err="1">
                <a:solidFill>
                  <a:srgbClr val="333333"/>
                </a:solidFill>
                <a:ea typeface="+mj-lt"/>
                <a:cs typeface="+mj-lt"/>
              </a:rPr>
              <a:t>olmaz</a:t>
            </a:r>
            <a:r>
              <a:rPr lang="en-US" sz="2000" b="1" dirty="0">
                <a:solidFill>
                  <a:srgbClr val="333333"/>
                </a:solidFill>
                <a:ea typeface="+mj-lt"/>
                <a:cs typeface="+mj-lt"/>
              </a:rPr>
              <a:t> </a:t>
            </a:r>
            <a:r>
              <a:rPr lang="en-US" sz="2000" b="1" err="1">
                <a:solidFill>
                  <a:srgbClr val="333333"/>
                </a:solidFill>
                <a:ea typeface="+mj-lt"/>
                <a:cs typeface="+mj-lt"/>
              </a:rPr>
              <a:t>ve</a:t>
            </a:r>
            <a:r>
              <a:rPr lang="en-US" sz="2000" b="1" dirty="0">
                <a:solidFill>
                  <a:srgbClr val="333333"/>
                </a:solidFill>
                <a:ea typeface="+mj-lt"/>
                <a:cs typeface="+mj-lt"/>
              </a:rPr>
              <a:t> </a:t>
            </a:r>
            <a:r>
              <a:rPr lang="en-US" sz="2000" b="1" err="1">
                <a:solidFill>
                  <a:srgbClr val="333333"/>
                </a:solidFill>
                <a:ea typeface="+mj-lt"/>
                <a:cs typeface="+mj-lt"/>
              </a:rPr>
              <a:t>ondan</a:t>
            </a:r>
            <a:r>
              <a:rPr lang="en-US" sz="2000" b="1" dirty="0">
                <a:solidFill>
                  <a:srgbClr val="333333"/>
                </a:solidFill>
                <a:ea typeface="+mj-lt"/>
                <a:cs typeface="+mj-lt"/>
              </a:rPr>
              <a:t> </a:t>
            </a:r>
            <a:r>
              <a:rPr lang="en-US" sz="2000" b="1" err="1">
                <a:solidFill>
                  <a:srgbClr val="333333"/>
                </a:solidFill>
                <a:ea typeface="+mj-lt"/>
                <a:cs typeface="+mj-lt"/>
              </a:rPr>
              <a:t>başka</a:t>
            </a:r>
            <a:r>
              <a:rPr lang="en-US" sz="2000" b="1" dirty="0">
                <a:solidFill>
                  <a:srgbClr val="333333"/>
                </a:solidFill>
                <a:ea typeface="+mj-lt"/>
                <a:cs typeface="+mj-lt"/>
              </a:rPr>
              <a:t> </a:t>
            </a:r>
            <a:r>
              <a:rPr lang="en-US" sz="2000" b="1" err="1">
                <a:solidFill>
                  <a:srgbClr val="333333"/>
                </a:solidFill>
                <a:ea typeface="+mj-lt"/>
                <a:cs typeface="+mj-lt"/>
              </a:rPr>
              <a:t>zenginlik</a:t>
            </a:r>
            <a:r>
              <a:rPr lang="en-US" sz="2000" b="1" dirty="0">
                <a:solidFill>
                  <a:srgbClr val="333333"/>
                </a:solidFill>
                <a:ea typeface="+mj-lt"/>
                <a:cs typeface="+mj-lt"/>
              </a:rPr>
              <a:t> de </a:t>
            </a:r>
            <a:r>
              <a:rPr lang="en-US" sz="2000" b="1" err="1">
                <a:solidFill>
                  <a:srgbClr val="333333"/>
                </a:solidFill>
                <a:ea typeface="+mj-lt"/>
                <a:cs typeface="+mj-lt"/>
              </a:rPr>
              <a:t>yoktur</a:t>
            </a:r>
            <a:r>
              <a:rPr lang="en-US" sz="2000" b="1" dirty="0">
                <a:solidFill>
                  <a:srgbClr val="333333"/>
                </a:solidFill>
                <a:ea typeface="+mj-lt"/>
                <a:cs typeface="+mj-lt"/>
              </a:rPr>
              <a:t> (</a:t>
            </a:r>
            <a:r>
              <a:rPr lang="en-US" sz="2000" b="1" err="1">
                <a:solidFill>
                  <a:srgbClr val="333333"/>
                </a:solidFill>
                <a:ea typeface="+mj-lt"/>
                <a:cs typeface="+mj-lt"/>
              </a:rPr>
              <a:t>yâni</a:t>
            </a:r>
            <a:r>
              <a:rPr lang="en-US" sz="2000" b="1" dirty="0">
                <a:solidFill>
                  <a:srgbClr val="333333"/>
                </a:solidFill>
                <a:ea typeface="+mj-lt"/>
                <a:cs typeface="+mj-lt"/>
              </a:rPr>
              <a:t> o </a:t>
            </a:r>
            <a:r>
              <a:rPr lang="en-US" sz="2000" b="1" err="1">
                <a:solidFill>
                  <a:srgbClr val="333333"/>
                </a:solidFill>
                <a:ea typeface="+mj-lt"/>
                <a:cs typeface="+mj-lt"/>
              </a:rPr>
              <a:t>ilâhî</a:t>
            </a:r>
            <a:r>
              <a:rPr lang="en-US" sz="2000" b="1" dirty="0">
                <a:solidFill>
                  <a:srgbClr val="333333"/>
                </a:solidFill>
                <a:ea typeface="+mj-lt"/>
                <a:cs typeface="+mj-lt"/>
              </a:rPr>
              <a:t> </a:t>
            </a:r>
            <a:r>
              <a:rPr lang="en-US" sz="2000" b="1" err="1">
                <a:solidFill>
                  <a:srgbClr val="333333"/>
                </a:solidFill>
                <a:ea typeface="+mj-lt"/>
                <a:cs typeface="+mj-lt"/>
              </a:rPr>
              <a:t>hazîne</a:t>
            </a:r>
            <a:r>
              <a:rPr lang="en-US" sz="2000" b="1" dirty="0">
                <a:solidFill>
                  <a:srgbClr val="333333"/>
                </a:solidFill>
                <a:ea typeface="+mj-lt"/>
                <a:cs typeface="+mj-lt"/>
              </a:rPr>
              <a:t> </a:t>
            </a:r>
            <a:r>
              <a:rPr lang="en-US" sz="2000" b="1" err="1">
                <a:solidFill>
                  <a:srgbClr val="333333"/>
                </a:solidFill>
                <a:ea typeface="+mj-lt"/>
                <a:cs typeface="+mj-lt"/>
              </a:rPr>
              <a:t>hiçbir</a:t>
            </a:r>
            <a:r>
              <a:rPr lang="en-US" sz="2000" b="1" dirty="0">
                <a:solidFill>
                  <a:srgbClr val="333333"/>
                </a:solidFill>
                <a:ea typeface="+mj-lt"/>
                <a:cs typeface="+mj-lt"/>
              </a:rPr>
              <a:t> </a:t>
            </a:r>
            <a:r>
              <a:rPr lang="en-US" sz="2000" b="1" err="1">
                <a:solidFill>
                  <a:srgbClr val="333333"/>
                </a:solidFill>
                <a:ea typeface="+mj-lt"/>
                <a:cs typeface="+mj-lt"/>
              </a:rPr>
              <a:t>maddî</a:t>
            </a:r>
            <a:r>
              <a:rPr lang="en-US" sz="2000" b="1" dirty="0">
                <a:solidFill>
                  <a:srgbClr val="333333"/>
                </a:solidFill>
                <a:ea typeface="+mj-lt"/>
                <a:cs typeface="+mj-lt"/>
              </a:rPr>
              <a:t> </a:t>
            </a:r>
            <a:r>
              <a:rPr lang="en-US" sz="2000" b="1" err="1">
                <a:solidFill>
                  <a:srgbClr val="333333"/>
                </a:solidFill>
                <a:ea typeface="+mj-lt"/>
                <a:cs typeface="+mj-lt"/>
              </a:rPr>
              <a:t>zenginlikle</a:t>
            </a:r>
            <a:r>
              <a:rPr lang="en-US" sz="2000" b="1" dirty="0">
                <a:solidFill>
                  <a:srgbClr val="333333"/>
                </a:solidFill>
                <a:ea typeface="+mj-lt"/>
                <a:cs typeface="+mj-lt"/>
              </a:rPr>
              <a:t> </a:t>
            </a:r>
            <a:r>
              <a:rPr lang="en-US" sz="2000" b="1" err="1">
                <a:solidFill>
                  <a:srgbClr val="333333"/>
                </a:solidFill>
                <a:ea typeface="+mj-lt"/>
                <a:cs typeface="+mj-lt"/>
              </a:rPr>
              <a:t>kıyas</a:t>
            </a:r>
            <a:r>
              <a:rPr lang="en-US" sz="2000" b="1" dirty="0">
                <a:solidFill>
                  <a:srgbClr val="333333"/>
                </a:solidFill>
                <a:ea typeface="+mj-lt"/>
                <a:cs typeface="+mj-lt"/>
              </a:rPr>
              <a:t> </a:t>
            </a:r>
            <a:r>
              <a:rPr lang="en-US" sz="2000" b="1" err="1">
                <a:solidFill>
                  <a:srgbClr val="333333"/>
                </a:solidFill>
                <a:ea typeface="+mj-lt"/>
                <a:cs typeface="+mj-lt"/>
              </a:rPr>
              <a:t>edilemez</a:t>
            </a:r>
            <a:r>
              <a:rPr lang="en-US" sz="2000" b="1" dirty="0">
                <a:solidFill>
                  <a:srgbClr val="333333"/>
                </a:solidFill>
                <a:ea typeface="+mj-lt"/>
                <a:cs typeface="+mj-lt"/>
              </a:rPr>
              <a:t>).” (</a:t>
            </a:r>
            <a:r>
              <a:rPr lang="en-US" sz="2000" b="1" err="1">
                <a:solidFill>
                  <a:srgbClr val="333333"/>
                </a:solidFill>
                <a:ea typeface="+mj-lt"/>
                <a:cs typeface="+mj-lt"/>
              </a:rPr>
              <a:t>Heysemî</a:t>
            </a:r>
            <a:r>
              <a:rPr lang="en-US" sz="2000" b="1" dirty="0">
                <a:solidFill>
                  <a:srgbClr val="333333"/>
                </a:solidFill>
                <a:ea typeface="+mj-lt"/>
                <a:cs typeface="+mj-lt"/>
              </a:rPr>
              <a:t>, VII, 158)</a:t>
            </a:r>
            <a:br>
              <a:rPr lang="en-US" sz="2000" b="1" dirty="0">
                <a:ea typeface="+mj-lt"/>
                <a:cs typeface="+mj-lt"/>
              </a:rPr>
            </a:br>
            <a:endParaRPr lang="tr-TR" sz="2000" b="1">
              <a:ea typeface="Calibri Light" panose="020F0302020204030204"/>
              <a:cs typeface="Calibri Light" panose="020F0302020204030204"/>
            </a:endParaRPr>
          </a:p>
          <a:p>
            <a:r>
              <a:rPr lang="en-US" sz="2000" b="1" dirty="0">
                <a:solidFill>
                  <a:srgbClr val="333333"/>
                </a:solidFill>
                <a:ea typeface="+mj-lt"/>
                <a:cs typeface="+mj-lt"/>
              </a:rPr>
              <a:t>“</a:t>
            </a:r>
            <a:r>
              <a:rPr lang="en-US" sz="2000" b="1" err="1">
                <a:solidFill>
                  <a:srgbClr val="333333"/>
                </a:solidFill>
                <a:ea typeface="+mj-lt"/>
                <a:cs typeface="+mj-lt"/>
              </a:rPr>
              <a:t>Kur’ân</a:t>
            </a:r>
            <a:r>
              <a:rPr lang="en-US" sz="2000" b="1" dirty="0">
                <a:solidFill>
                  <a:srgbClr val="333333"/>
                </a:solidFill>
                <a:ea typeface="+mj-lt"/>
                <a:cs typeface="+mj-lt"/>
              </a:rPr>
              <a:t>-ı Kerîm </a:t>
            </a:r>
            <a:r>
              <a:rPr lang="en-US" sz="2000" b="1" err="1">
                <a:solidFill>
                  <a:srgbClr val="333333"/>
                </a:solidFill>
                <a:ea typeface="+mj-lt"/>
                <a:cs typeface="+mj-lt"/>
              </a:rPr>
              <a:t>okumak</a:t>
            </a:r>
            <a:r>
              <a:rPr lang="en-US" sz="2000" b="1" dirty="0">
                <a:solidFill>
                  <a:srgbClr val="333333"/>
                </a:solidFill>
                <a:ea typeface="+mj-lt"/>
                <a:cs typeface="+mj-lt"/>
              </a:rPr>
              <a:t> </a:t>
            </a:r>
            <a:r>
              <a:rPr lang="en-US" sz="2000" b="1" err="1">
                <a:solidFill>
                  <a:srgbClr val="333333"/>
                </a:solidFill>
                <a:ea typeface="+mj-lt"/>
                <a:cs typeface="+mj-lt"/>
              </a:rPr>
              <a:t>ve</a:t>
            </a:r>
            <a:r>
              <a:rPr lang="en-US" sz="2000" b="1" dirty="0">
                <a:solidFill>
                  <a:srgbClr val="333333"/>
                </a:solidFill>
                <a:ea typeface="+mj-lt"/>
                <a:cs typeface="+mj-lt"/>
              </a:rPr>
              <a:t> </a:t>
            </a:r>
            <a:r>
              <a:rPr lang="en-US" sz="2000" b="1" err="1">
                <a:solidFill>
                  <a:srgbClr val="333333"/>
                </a:solidFill>
                <a:ea typeface="+mj-lt"/>
                <a:cs typeface="+mj-lt"/>
              </a:rPr>
              <a:t>Ben’im</a:t>
            </a:r>
            <a:r>
              <a:rPr lang="en-US" sz="2000" b="1" dirty="0">
                <a:solidFill>
                  <a:srgbClr val="333333"/>
                </a:solidFill>
                <a:ea typeface="+mj-lt"/>
                <a:cs typeface="+mj-lt"/>
              </a:rPr>
              <a:t> </a:t>
            </a:r>
            <a:r>
              <a:rPr lang="en-US" sz="2000" b="1" err="1">
                <a:solidFill>
                  <a:srgbClr val="333333"/>
                </a:solidFill>
                <a:ea typeface="+mj-lt"/>
                <a:cs typeface="+mj-lt"/>
              </a:rPr>
              <a:t>zikrim</a:t>
            </a:r>
            <a:r>
              <a:rPr lang="en-US" sz="2000" b="1" dirty="0">
                <a:solidFill>
                  <a:srgbClr val="333333"/>
                </a:solidFill>
                <a:ea typeface="+mj-lt"/>
                <a:cs typeface="+mj-lt"/>
              </a:rPr>
              <a:t>, her </a:t>
            </a:r>
            <a:r>
              <a:rPr lang="en-US" sz="2000" b="1" err="1">
                <a:solidFill>
                  <a:srgbClr val="333333"/>
                </a:solidFill>
                <a:ea typeface="+mj-lt"/>
                <a:cs typeface="+mj-lt"/>
              </a:rPr>
              <a:t>kimi</a:t>
            </a:r>
            <a:r>
              <a:rPr lang="en-US" sz="2000" b="1" dirty="0">
                <a:solidFill>
                  <a:srgbClr val="333333"/>
                </a:solidFill>
                <a:ea typeface="+mj-lt"/>
                <a:cs typeface="+mj-lt"/>
              </a:rPr>
              <a:t>, </a:t>
            </a:r>
            <a:r>
              <a:rPr lang="en-US" sz="2000" b="1" err="1">
                <a:solidFill>
                  <a:srgbClr val="333333"/>
                </a:solidFill>
                <a:ea typeface="+mj-lt"/>
                <a:cs typeface="+mj-lt"/>
              </a:rPr>
              <a:t>Ben’den</a:t>
            </a:r>
            <a:r>
              <a:rPr lang="en-US" sz="2000" b="1" dirty="0">
                <a:solidFill>
                  <a:srgbClr val="333333"/>
                </a:solidFill>
                <a:ea typeface="+mj-lt"/>
                <a:cs typeface="+mj-lt"/>
              </a:rPr>
              <a:t> </a:t>
            </a:r>
            <a:r>
              <a:rPr lang="en-US" sz="2000" b="1" err="1">
                <a:solidFill>
                  <a:srgbClr val="333333"/>
                </a:solidFill>
                <a:ea typeface="+mj-lt"/>
                <a:cs typeface="+mj-lt"/>
              </a:rPr>
              <a:t>bir</a:t>
            </a:r>
            <a:r>
              <a:rPr lang="en-US" sz="2000" b="1" dirty="0">
                <a:solidFill>
                  <a:srgbClr val="333333"/>
                </a:solidFill>
                <a:ea typeface="+mj-lt"/>
                <a:cs typeface="+mj-lt"/>
              </a:rPr>
              <a:t> </a:t>
            </a:r>
            <a:r>
              <a:rPr lang="en-US" sz="2000" b="1" err="1">
                <a:solidFill>
                  <a:srgbClr val="333333"/>
                </a:solidFill>
                <a:ea typeface="+mj-lt"/>
                <a:cs typeface="+mj-lt"/>
              </a:rPr>
              <a:t>şey</a:t>
            </a:r>
            <a:r>
              <a:rPr lang="en-US" sz="2000" b="1" dirty="0">
                <a:solidFill>
                  <a:srgbClr val="333333"/>
                </a:solidFill>
                <a:ea typeface="+mj-lt"/>
                <a:cs typeface="+mj-lt"/>
              </a:rPr>
              <a:t> </a:t>
            </a:r>
            <a:r>
              <a:rPr lang="en-US" sz="2000" b="1" err="1">
                <a:solidFill>
                  <a:srgbClr val="333333"/>
                </a:solidFill>
                <a:ea typeface="+mj-lt"/>
                <a:cs typeface="+mj-lt"/>
              </a:rPr>
              <a:t>istemekten</a:t>
            </a:r>
            <a:r>
              <a:rPr lang="en-US" sz="2000" b="1" dirty="0">
                <a:solidFill>
                  <a:srgbClr val="333333"/>
                </a:solidFill>
                <a:ea typeface="+mj-lt"/>
                <a:cs typeface="+mj-lt"/>
              </a:rPr>
              <a:t> </a:t>
            </a:r>
            <a:r>
              <a:rPr lang="en-US" sz="2000" b="1" err="1">
                <a:solidFill>
                  <a:srgbClr val="333333"/>
                </a:solidFill>
                <a:ea typeface="+mj-lt"/>
                <a:cs typeface="+mj-lt"/>
              </a:rPr>
              <a:t>meşgul</a:t>
            </a:r>
            <a:r>
              <a:rPr lang="en-US" sz="2000" b="1" dirty="0">
                <a:solidFill>
                  <a:srgbClr val="333333"/>
                </a:solidFill>
                <a:ea typeface="+mj-lt"/>
                <a:cs typeface="+mj-lt"/>
              </a:rPr>
              <a:t> </a:t>
            </a:r>
            <a:r>
              <a:rPr lang="en-US" sz="2000" b="1" err="1">
                <a:solidFill>
                  <a:srgbClr val="333333"/>
                </a:solidFill>
                <a:ea typeface="+mj-lt"/>
                <a:cs typeface="+mj-lt"/>
              </a:rPr>
              <a:t>eder</a:t>
            </a:r>
            <a:r>
              <a:rPr lang="en-US" sz="2000" b="1" dirty="0">
                <a:solidFill>
                  <a:srgbClr val="333333"/>
                </a:solidFill>
                <a:ea typeface="+mj-lt"/>
                <a:cs typeface="+mj-lt"/>
              </a:rPr>
              <a:t>, </a:t>
            </a:r>
            <a:r>
              <a:rPr lang="en-US" sz="2000" b="1" err="1">
                <a:solidFill>
                  <a:srgbClr val="333333"/>
                </a:solidFill>
                <a:ea typeface="+mj-lt"/>
                <a:cs typeface="+mj-lt"/>
              </a:rPr>
              <a:t>geri</a:t>
            </a:r>
            <a:r>
              <a:rPr lang="en-US" sz="2000" b="1" dirty="0">
                <a:solidFill>
                  <a:srgbClr val="333333"/>
                </a:solidFill>
                <a:ea typeface="+mj-lt"/>
                <a:cs typeface="+mj-lt"/>
              </a:rPr>
              <a:t> </a:t>
            </a:r>
            <a:r>
              <a:rPr lang="en-US" sz="2000" b="1" err="1">
                <a:solidFill>
                  <a:srgbClr val="333333"/>
                </a:solidFill>
                <a:ea typeface="+mj-lt"/>
                <a:cs typeface="+mj-lt"/>
              </a:rPr>
              <a:t>bırakırsa</a:t>
            </a:r>
            <a:r>
              <a:rPr lang="en-US" sz="2000" b="1" dirty="0">
                <a:solidFill>
                  <a:srgbClr val="333333"/>
                </a:solidFill>
                <a:ea typeface="+mj-lt"/>
                <a:cs typeface="+mj-lt"/>
              </a:rPr>
              <a:t>, Ben </a:t>
            </a:r>
            <a:r>
              <a:rPr lang="en-US" sz="2000" b="1" err="1">
                <a:solidFill>
                  <a:srgbClr val="333333"/>
                </a:solidFill>
                <a:ea typeface="+mj-lt"/>
                <a:cs typeface="+mj-lt"/>
              </a:rPr>
              <a:t>ona</a:t>
            </a:r>
            <a:r>
              <a:rPr lang="en-US" sz="2000" b="1" dirty="0">
                <a:solidFill>
                  <a:srgbClr val="333333"/>
                </a:solidFill>
                <a:ea typeface="+mj-lt"/>
                <a:cs typeface="+mj-lt"/>
              </a:rPr>
              <a:t>, </a:t>
            </a:r>
            <a:r>
              <a:rPr lang="en-US" sz="2000" b="1" err="1">
                <a:solidFill>
                  <a:srgbClr val="333333"/>
                </a:solidFill>
                <a:ea typeface="+mj-lt"/>
                <a:cs typeface="+mj-lt"/>
              </a:rPr>
              <a:t>isteyenlere</a:t>
            </a:r>
            <a:r>
              <a:rPr lang="en-US" sz="2000" b="1" dirty="0">
                <a:solidFill>
                  <a:srgbClr val="333333"/>
                </a:solidFill>
                <a:ea typeface="+mj-lt"/>
                <a:cs typeface="+mj-lt"/>
              </a:rPr>
              <a:t> </a:t>
            </a:r>
            <a:r>
              <a:rPr lang="en-US" sz="2000" b="1" err="1">
                <a:solidFill>
                  <a:srgbClr val="333333"/>
                </a:solidFill>
                <a:ea typeface="+mj-lt"/>
                <a:cs typeface="+mj-lt"/>
              </a:rPr>
              <a:t>verdiğimden</a:t>
            </a:r>
            <a:r>
              <a:rPr lang="en-US" sz="2000" b="1" dirty="0">
                <a:solidFill>
                  <a:srgbClr val="333333"/>
                </a:solidFill>
                <a:ea typeface="+mj-lt"/>
                <a:cs typeface="+mj-lt"/>
              </a:rPr>
              <a:t> </a:t>
            </a:r>
            <a:r>
              <a:rPr lang="en-US" sz="2000" b="1" err="1">
                <a:solidFill>
                  <a:srgbClr val="333333"/>
                </a:solidFill>
                <a:ea typeface="+mj-lt"/>
                <a:cs typeface="+mj-lt"/>
              </a:rPr>
              <a:t>daha</a:t>
            </a:r>
            <a:r>
              <a:rPr lang="en-US" sz="2000" b="1" dirty="0">
                <a:solidFill>
                  <a:srgbClr val="333333"/>
                </a:solidFill>
                <a:ea typeface="+mj-lt"/>
                <a:cs typeface="+mj-lt"/>
              </a:rPr>
              <a:t> </a:t>
            </a:r>
            <a:r>
              <a:rPr lang="en-US" sz="2000" b="1" err="1">
                <a:solidFill>
                  <a:srgbClr val="333333"/>
                </a:solidFill>
                <a:ea typeface="+mj-lt"/>
                <a:cs typeface="+mj-lt"/>
              </a:rPr>
              <a:t>fazlasını</a:t>
            </a:r>
            <a:r>
              <a:rPr lang="en-US" sz="2000" b="1" dirty="0">
                <a:solidFill>
                  <a:srgbClr val="333333"/>
                </a:solidFill>
                <a:ea typeface="+mj-lt"/>
                <a:cs typeface="+mj-lt"/>
              </a:rPr>
              <a:t> </a:t>
            </a:r>
            <a:r>
              <a:rPr lang="en-US" sz="2000" b="1" err="1">
                <a:solidFill>
                  <a:srgbClr val="333333"/>
                </a:solidFill>
                <a:ea typeface="+mj-lt"/>
                <a:cs typeface="+mj-lt"/>
              </a:rPr>
              <a:t>veririm</a:t>
            </a:r>
            <a:r>
              <a:rPr lang="en-US" sz="2000" b="1" dirty="0">
                <a:solidFill>
                  <a:srgbClr val="333333"/>
                </a:solidFill>
                <a:ea typeface="+mj-lt"/>
                <a:cs typeface="+mj-lt"/>
              </a:rPr>
              <a:t>.”(</a:t>
            </a:r>
            <a:r>
              <a:rPr lang="en-US" sz="2000" b="1" err="1">
                <a:solidFill>
                  <a:srgbClr val="333333"/>
                </a:solidFill>
                <a:ea typeface="+mj-lt"/>
                <a:cs typeface="+mj-lt"/>
              </a:rPr>
              <a:t>Tirmizî</a:t>
            </a:r>
            <a:r>
              <a:rPr lang="en-US" sz="2000" b="1" dirty="0">
                <a:solidFill>
                  <a:srgbClr val="333333"/>
                </a:solidFill>
                <a:ea typeface="+mj-lt"/>
                <a:cs typeface="+mj-lt"/>
              </a:rPr>
              <a:t>,  </a:t>
            </a:r>
            <a:r>
              <a:rPr lang="en-US" sz="2000" b="1" err="1">
                <a:solidFill>
                  <a:srgbClr val="333333"/>
                </a:solidFill>
                <a:ea typeface="+mj-lt"/>
                <a:cs typeface="+mj-lt"/>
              </a:rPr>
              <a:t>Fedâilu’l-Kur’ân</a:t>
            </a:r>
            <a:r>
              <a:rPr lang="en-US" sz="2000" b="1" dirty="0">
                <a:solidFill>
                  <a:srgbClr val="333333"/>
                </a:solidFill>
                <a:ea typeface="+mj-lt"/>
                <a:cs typeface="+mj-lt"/>
              </a:rPr>
              <a:t>, 25/2926)</a:t>
            </a:r>
            <a:endParaRPr lang="en-US" sz="2000" b="1">
              <a:ea typeface="Calibri Light"/>
              <a:cs typeface="Calibri Light"/>
            </a:endParaRPr>
          </a:p>
          <a:p>
            <a:br>
              <a:rPr lang="en-US" sz="2000" dirty="0"/>
            </a:br>
            <a:endParaRPr lang="tr-TR" sz="2000" b="1" dirty="0">
              <a:solidFill>
                <a:srgbClr val="333333"/>
              </a:solidFill>
              <a:ea typeface="Calibri Light"/>
              <a:cs typeface="Calibri Light"/>
            </a:endParaRPr>
          </a:p>
        </p:txBody>
      </p:sp>
      <p:sp>
        <p:nvSpPr>
          <p:cNvPr id="8" name="Content Placeholder 7">
            <a:extLst>
              <a:ext uri="{FF2B5EF4-FFF2-40B4-BE49-F238E27FC236}">
                <a16:creationId xmlns:a16="http://schemas.microsoft.com/office/drawing/2014/main" id="{5BAB332F-2706-944C-9A86-AFA6BA5640C0}"/>
              </a:ext>
            </a:extLst>
          </p:cNvPr>
          <p:cNvSpPr>
            <a:spLocks noGrp="1"/>
          </p:cNvSpPr>
          <p:nvPr>
            <p:ph idx="1"/>
          </p:nvPr>
        </p:nvSpPr>
        <p:spPr>
          <a:xfrm>
            <a:off x="7531610" y="2434201"/>
            <a:ext cx="3822189" cy="3742762"/>
          </a:xfrm>
        </p:spPr>
        <p:txBody>
          <a:bodyPr vert="horz" lIns="91440" tIns="45720" rIns="91440" bIns="45720" rtlCol="0" anchor="t">
            <a:normAutofit/>
          </a:bodyPr>
          <a:lstStyle/>
          <a:p>
            <a:pPr marL="0" indent="0">
              <a:buNone/>
            </a:pPr>
            <a:endParaRPr lang="en-US" sz="2000">
              <a:ea typeface="Calibri" panose="020F0502020204030204"/>
              <a:cs typeface="Calibri" panose="020F0502020204030204"/>
            </a:endParaRPr>
          </a:p>
          <a:p>
            <a:pPr marL="0" indent="0">
              <a:buNone/>
            </a:pPr>
            <a:endParaRPr lang="en-US" sz="2000" dirty="0">
              <a:ea typeface="Calibri" panose="020F0502020204030204"/>
              <a:cs typeface="Calibri" panose="020F0502020204030204"/>
            </a:endParaRPr>
          </a:p>
          <a:p>
            <a:pPr marL="0" indent="0">
              <a:buNone/>
            </a:pPr>
            <a:endParaRPr lang="en-US" sz="2000" dirty="0">
              <a:ea typeface="Calibri" panose="020F0502020204030204"/>
              <a:cs typeface="Calibri" panose="020F0502020204030204"/>
            </a:endParaRPr>
          </a:p>
          <a:p>
            <a:pPr marL="0" indent="0">
              <a:buNone/>
            </a:pPr>
            <a:endParaRPr lang="en-US" sz="2000" dirty="0">
              <a:ea typeface="Calibri" panose="020F0502020204030204"/>
              <a:cs typeface="Calibri" panose="020F0502020204030204"/>
            </a:endParaRPr>
          </a:p>
          <a:p>
            <a:pPr marL="0" indent="0">
              <a:buNone/>
            </a:pPr>
            <a:endParaRPr lang="en-US" sz="2000" dirty="0">
              <a:ea typeface="Calibri" panose="020F0502020204030204"/>
              <a:cs typeface="Calibri" panose="020F0502020204030204"/>
            </a:endParaRPr>
          </a:p>
          <a:p>
            <a:pPr marL="0" indent="0">
              <a:buNone/>
            </a:pPr>
            <a:endParaRPr lang="en-US" sz="2000" dirty="0">
              <a:ea typeface="Calibri" panose="020F0502020204030204"/>
              <a:cs typeface="Calibri" panose="020F0502020204030204"/>
            </a:endParaRPr>
          </a:p>
          <a:p>
            <a:pPr marL="0" indent="0">
              <a:buNone/>
            </a:pPr>
            <a:endParaRPr lang="en-US" sz="2000" dirty="0">
              <a:ea typeface="Calibri" panose="020F0502020204030204"/>
              <a:cs typeface="Calibri" panose="020F0502020204030204"/>
            </a:endParaRPr>
          </a:p>
        </p:txBody>
      </p:sp>
    </p:spTree>
    <p:extLst>
      <p:ext uri="{BB962C8B-B14F-4D97-AF65-F5344CB8AC3E}">
        <p14:creationId xmlns:p14="http://schemas.microsoft.com/office/powerpoint/2010/main" val="14471496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2863B3F-9841-75C6-2400-989A312AEAAE}"/>
              </a:ext>
            </a:extLst>
          </p:cNvPr>
          <p:cNvSpPr>
            <a:spLocks noGrp="1"/>
          </p:cNvSpPr>
          <p:nvPr>
            <p:ph type="title"/>
          </p:nvPr>
        </p:nvSpPr>
        <p:spPr>
          <a:xfrm>
            <a:off x="439948" y="572569"/>
            <a:ext cx="5473340" cy="5984918"/>
          </a:xfrm>
        </p:spPr>
        <p:txBody>
          <a:bodyPr vert="horz" lIns="91440" tIns="45720" rIns="91440" bIns="45720" rtlCol="0" anchor="b">
            <a:noAutofit/>
          </a:bodyPr>
          <a:lstStyle/>
          <a:p>
            <a:r>
              <a:rPr lang="tr-TR" sz="2400" b="1" dirty="0">
                <a:latin typeface="Calibri"/>
                <a:ea typeface="+mj-lt"/>
                <a:cs typeface="+mj-lt"/>
              </a:rPr>
              <a:t>“</a:t>
            </a:r>
            <a:r>
              <a:rPr lang="tr-TR" sz="2400" b="1" dirty="0" err="1">
                <a:latin typeface="Calibri"/>
                <a:ea typeface="+mj-lt"/>
                <a:cs typeface="+mj-lt"/>
              </a:rPr>
              <a:t>Devânın</a:t>
            </a:r>
            <a:r>
              <a:rPr lang="tr-TR" sz="2400" b="1" dirty="0">
                <a:latin typeface="Calibri"/>
                <a:ea typeface="+mj-lt"/>
                <a:cs typeface="+mj-lt"/>
              </a:rPr>
              <a:t> en hayırlısı </a:t>
            </a:r>
            <a:r>
              <a:rPr lang="tr-TR" sz="2400" b="1" dirty="0" err="1">
                <a:latin typeface="Calibri"/>
                <a:ea typeface="+mj-lt"/>
                <a:cs typeface="+mj-lt"/>
              </a:rPr>
              <a:t>Kur’ân’dır</a:t>
            </a:r>
            <a:r>
              <a:rPr lang="tr-TR" sz="2400" b="1" dirty="0">
                <a:latin typeface="Calibri"/>
                <a:ea typeface="+mj-lt"/>
                <a:cs typeface="+mj-lt"/>
              </a:rPr>
              <a:t>.” (İbn-i Mâce, </a:t>
            </a:r>
            <a:r>
              <a:rPr lang="tr-TR" sz="2400" b="1" dirty="0" err="1">
                <a:latin typeface="Calibri"/>
                <a:ea typeface="+mj-lt"/>
                <a:cs typeface="+mj-lt"/>
              </a:rPr>
              <a:t>Tıb</a:t>
            </a:r>
            <a:r>
              <a:rPr lang="tr-TR" sz="2400" b="1" dirty="0">
                <a:latin typeface="Calibri"/>
                <a:ea typeface="+mj-lt"/>
                <a:cs typeface="+mj-lt"/>
              </a:rPr>
              <a:t>, 28)</a:t>
            </a:r>
            <a:br>
              <a:rPr lang="tr-TR" sz="2400" b="1" dirty="0">
                <a:latin typeface="Calibri"/>
                <a:ea typeface="+mj-lt"/>
                <a:cs typeface="+mj-lt"/>
              </a:rPr>
            </a:br>
            <a:br>
              <a:rPr lang="tr-TR" sz="2400" b="1" dirty="0">
                <a:latin typeface="Calibri"/>
                <a:ea typeface="+mj-lt"/>
                <a:cs typeface="+mj-lt"/>
              </a:rPr>
            </a:br>
            <a:r>
              <a:rPr lang="tr-TR" sz="2400" b="1" dirty="0">
                <a:latin typeface="Calibri"/>
                <a:ea typeface="+mj-lt"/>
                <a:cs typeface="+mj-lt"/>
              </a:rPr>
              <a:t>“Bir cemaat Allah’ın evlerinden bir evde toplanır, Allah’ın kitabını okur ve aralarında müzakere ederlerse, üzerlerine </a:t>
            </a:r>
            <a:r>
              <a:rPr lang="tr-TR" sz="2400" b="1" dirty="0" err="1">
                <a:latin typeface="Calibri"/>
                <a:ea typeface="+mj-lt"/>
                <a:cs typeface="+mj-lt"/>
              </a:rPr>
              <a:t>sekînet</a:t>
            </a:r>
            <a:r>
              <a:rPr lang="tr-TR" sz="2400" b="1" dirty="0">
                <a:latin typeface="Calibri"/>
                <a:ea typeface="+mj-lt"/>
                <a:cs typeface="+mj-lt"/>
              </a:rPr>
              <a:t> iner, onları rahmet kaplar ve melekler etraflarını kuşatır. Allah Teâlâ da o kimseleri kendi nezdinde bulunanların arasında anar.” (Müslim, </a:t>
            </a:r>
            <a:r>
              <a:rPr lang="tr-TR" sz="2400" b="1" dirty="0" err="1">
                <a:latin typeface="Calibri"/>
                <a:ea typeface="+mj-lt"/>
                <a:cs typeface="+mj-lt"/>
              </a:rPr>
              <a:t>Zikr</a:t>
            </a:r>
            <a:r>
              <a:rPr lang="tr-TR" sz="2400" b="1" dirty="0">
                <a:latin typeface="Calibri"/>
                <a:ea typeface="+mj-lt"/>
                <a:cs typeface="+mj-lt"/>
              </a:rPr>
              <a:t> 38)</a:t>
            </a:r>
            <a:br>
              <a:rPr lang="en-US" sz="2400" b="1" dirty="0">
                <a:latin typeface="Calibri"/>
              </a:rPr>
            </a:br>
            <a:br>
              <a:rPr lang="en-US" sz="2400" b="1" dirty="0">
                <a:latin typeface="Calibri"/>
              </a:rPr>
            </a:br>
            <a:r>
              <a:rPr lang="en-US" sz="2400" b="1" dirty="0">
                <a:latin typeface="Calibri"/>
                <a:ea typeface="+mj-lt"/>
                <a:cs typeface="+mj-lt"/>
              </a:rPr>
              <a:t>''Her zaman </a:t>
            </a:r>
            <a:r>
              <a:rPr lang="en-US" sz="2400" b="1" dirty="0" err="1">
                <a:latin typeface="Calibri"/>
                <a:ea typeface="+mj-lt"/>
                <a:cs typeface="+mj-lt"/>
              </a:rPr>
              <a:t>Kur’an</a:t>
            </a:r>
            <a:r>
              <a:rPr lang="en-US" sz="2400" b="1" dirty="0">
                <a:latin typeface="Calibri"/>
                <a:ea typeface="+mj-lt"/>
                <a:cs typeface="+mj-lt"/>
              </a:rPr>
              <a:t> </a:t>
            </a:r>
            <a:r>
              <a:rPr lang="en-US" sz="2400" b="1" dirty="0" err="1">
                <a:latin typeface="Calibri"/>
                <a:ea typeface="+mj-lt"/>
                <a:cs typeface="+mj-lt"/>
              </a:rPr>
              <a:t>okuyan</a:t>
            </a:r>
            <a:r>
              <a:rPr lang="en-US" sz="2400" b="1" dirty="0">
                <a:latin typeface="Calibri"/>
                <a:ea typeface="+mj-lt"/>
                <a:cs typeface="+mj-lt"/>
              </a:rPr>
              <a:t> </a:t>
            </a:r>
            <a:r>
              <a:rPr lang="en-US" sz="2400" b="1" dirty="0" err="1">
                <a:latin typeface="Calibri"/>
                <a:ea typeface="+mj-lt"/>
                <a:cs typeface="+mj-lt"/>
              </a:rPr>
              <a:t>kimseye</a:t>
            </a:r>
            <a:r>
              <a:rPr lang="en-US" sz="2400" b="1" dirty="0">
                <a:latin typeface="Calibri"/>
                <a:ea typeface="+mj-lt"/>
                <a:cs typeface="+mj-lt"/>
              </a:rPr>
              <a:t> </a:t>
            </a:r>
            <a:r>
              <a:rPr lang="en-US" sz="2400" b="1" dirty="0" err="1">
                <a:latin typeface="Calibri"/>
                <a:ea typeface="+mj-lt"/>
                <a:cs typeface="+mj-lt"/>
              </a:rPr>
              <a:t>şöyle</a:t>
            </a:r>
            <a:r>
              <a:rPr lang="en-US" sz="2400" b="1" dirty="0">
                <a:latin typeface="Calibri"/>
                <a:ea typeface="+mj-lt"/>
                <a:cs typeface="+mj-lt"/>
              </a:rPr>
              <a:t> </a:t>
            </a:r>
            <a:r>
              <a:rPr lang="en-US" sz="2400" b="1" dirty="0" err="1">
                <a:latin typeface="Calibri"/>
                <a:ea typeface="+mj-lt"/>
                <a:cs typeface="+mj-lt"/>
              </a:rPr>
              <a:t>denecektir</a:t>
            </a:r>
            <a:r>
              <a:rPr lang="en-US" sz="2400" b="1" dirty="0">
                <a:latin typeface="Calibri"/>
                <a:ea typeface="+mj-lt"/>
                <a:cs typeface="+mj-lt"/>
              </a:rPr>
              <a:t>: Oku </a:t>
            </a:r>
            <a:r>
              <a:rPr lang="en-US" sz="2400" b="1" dirty="0" err="1">
                <a:latin typeface="Calibri"/>
                <a:ea typeface="+mj-lt"/>
                <a:cs typeface="+mj-lt"/>
              </a:rPr>
              <a:t>ve</a:t>
            </a:r>
            <a:r>
              <a:rPr lang="en-US" sz="2400" b="1" dirty="0">
                <a:latin typeface="Calibri"/>
                <a:ea typeface="+mj-lt"/>
                <a:cs typeface="+mj-lt"/>
              </a:rPr>
              <a:t> </a:t>
            </a:r>
            <a:r>
              <a:rPr lang="en-US" sz="2400" b="1" dirty="0" err="1">
                <a:latin typeface="Calibri"/>
                <a:ea typeface="+mj-lt"/>
                <a:cs typeface="+mj-lt"/>
              </a:rPr>
              <a:t>yüksel</a:t>
            </a:r>
            <a:r>
              <a:rPr lang="en-US" sz="2400" b="1" dirty="0">
                <a:latin typeface="Calibri"/>
                <a:ea typeface="+mj-lt"/>
                <a:cs typeface="+mj-lt"/>
              </a:rPr>
              <a:t>, </a:t>
            </a:r>
            <a:r>
              <a:rPr lang="en-US" sz="2400" b="1" dirty="0" err="1">
                <a:latin typeface="Calibri"/>
                <a:ea typeface="+mj-lt"/>
                <a:cs typeface="+mj-lt"/>
              </a:rPr>
              <a:t>dünyada</a:t>
            </a:r>
            <a:r>
              <a:rPr lang="en-US" sz="2400" b="1" dirty="0">
                <a:latin typeface="Calibri"/>
                <a:ea typeface="+mj-lt"/>
                <a:cs typeface="+mj-lt"/>
              </a:rPr>
              <a:t> </a:t>
            </a:r>
            <a:r>
              <a:rPr lang="en-US" sz="2400" b="1" dirty="0" err="1">
                <a:latin typeface="Calibri"/>
                <a:ea typeface="+mj-lt"/>
                <a:cs typeface="+mj-lt"/>
              </a:rPr>
              <a:t>tertîl</a:t>
            </a:r>
            <a:r>
              <a:rPr lang="en-US" sz="2400" b="1" dirty="0">
                <a:latin typeface="Calibri"/>
                <a:ea typeface="+mj-lt"/>
                <a:cs typeface="+mj-lt"/>
              </a:rPr>
              <a:t> </a:t>
            </a:r>
            <a:r>
              <a:rPr lang="en-US" sz="2400" b="1" dirty="0" err="1">
                <a:latin typeface="Calibri"/>
                <a:ea typeface="+mj-lt"/>
                <a:cs typeface="+mj-lt"/>
              </a:rPr>
              <a:t>ile</a:t>
            </a:r>
            <a:r>
              <a:rPr lang="en-US" sz="2400" b="1" dirty="0">
                <a:latin typeface="Calibri"/>
                <a:ea typeface="+mj-lt"/>
                <a:cs typeface="+mj-lt"/>
              </a:rPr>
              <a:t> </a:t>
            </a:r>
            <a:r>
              <a:rPr lang="en-US" sz="2400" b="1" dirty="0" err="1">
                <a:latin typeface="Calibri"/>
                <a:ea typeface="+mj-lt"/>
                <a:cs typeface="+mj-lt"/>
              </a:rPr>
              <a:t>okuduğun</a:t>
            </a:r>
            <a:r>
              <a:rPr lang="en-US" sz="2400" b="1" dirty="0">
                <a:latin typeface="Calibri"/>
                <a:ea typeface="+mj-lt"/>
                <a:cs typeface="+mj-lt"/>
              </a:rPr>
              <a:t> </a:t>
            </a:r>
            <a:r>
              <a:rPr lang="en-US" sz="2400" b="1" dirty="0" err="1">
                <a:latin typeface="Calibri"/>
                <a:ea typeface="+mj-lt"/>
                <a:cs typeface="+mj-lt"/>
              </a:rPr>
              <a:t>gibi</a:t>
            </a:r>
            <a:r>
              <a:rPr lang="en-US" sz="2400" b="1" dirty="0">
                <a:latin typeface="Calibri"/>
                <a:ea typeface="+mj-lt"/>
                <a:cs typeface="+mj-lt"/>
              </a:rPr>
              <a:t> </a:t>
            </a:r>
            <a:r>
              <a:rPr lang="en-US" sz="2400" b="1" dirty="0" err="1">
                <a:latin typeface="Calibri"/>
                <a:ea typeface="+mj-lt"/>
                <a:cs typeface="+mj-lt"/>
              </a:rPr>
              <a:t>burada</a:t>
            </a:r>
            <a:r>
              <a:rPr lang="en-US" sz="2400" b="1" dirty="0">
                <a:latin typeface="Calibri"/>
                <a:ea typeface="+mj-lt"/>
                <a:cs typeface="+mj-lt"/>
              </a:rPr>
              <a:t> da </a:t>
            </a:r>
            <a:r>
              <a:rPr lang="en-US" sz="2400" b="1" dirty="0" err="1">
                <a:latin typeface="Calibri"/>
                <a:ea typeface="+mj-lt"/>
                <a:cs typeface="+mj-lt"/>
              </a:rPr>
              <a:t>tertîl</a:t>
            </a:r>
            <a:r>
              <a:rPr lang="en-US" sz="2400" b="1" dirty="0">
                <a:latin typeface="Calibri"/>
                <a:ea typeface="+mj-lt"/>
                <a:cs typeface="+mj-lt"/>
              </a:rPr>
              <a:t> </a:t>
            </a:r>
            <a:r>
              <a:rPr lang="en-US" sz="2400" b="1" dirty="0" err="1">
                <a:latin typeface="Calibri"/>
                <a:ea typeface="+mj-lt"/>
                <a:cs typeface="+mj-lt"/>
              </a:rPr>
              <a:t>ile</a:t>
            </a:r>
            <a:r>
              <a:rPr lang="en-US" sz="2400" b="1" dirty="0">
                <a:latin typeface="Calibri"/>
                <a:ea typeface="+mj-lt"/>
                <a:cs typeface="+mj-lt"/>
              </a:rPr>
              <a:t> </a:t>
            </a:r>
            <a:r>
              <a:rPr lang="en-US" sz="2400" b="1" dirty="0" err="1">
                <a:latin typeface="Calibri"/>
                <a:ea typeface="+mj-lt"/>
                <a:cs typeface="+mj-lt"/>
              </a:rPr>
              <a:t>oku</a:t>
            </a:r>
            <a:r>
              <a:rPr lang="en-US" sz="2400" b="1" dirty="0">
                <a:latin typeface="Calibri"/>
                <a:ea typeface="+mj-lt"/>
                <a:cs typeface="+mj-lt"/>
              </a:rPr>
              <a:t>. </a:t>
            </a:r>
            <a:r>
              <a:rPr lang="en-US" sz="2400" b="1" dirty="0" err="1">
                <a:latin typeface="Calibri"/>
                <a:ea typeface="+mj-lt"/>
                <a:cs typeface="+mj-lt"/>
              </a:rPr>
              <a:t>Şüphesiz</a:t>
            </a:r>
            <a:r>
              <a:rPr lang="en-US" sz="2400" b="1" dirty="0">
                <a:latin typeface="Calibri"/>
                <a:ea typeface="+mj-lt"/>
                <a:cs typeface="+mj-lt"/>
              </a:rPr>
              <a:t> </a:t>
            </a:r>
            <a:r>
              <a:rPr lang="en-US" sz="2400" b="1" dirty="0" err="1">
                <a:latin typeface="Calibri"/>
                <a:ea typeface="+mj-lt"/>
                <a:cs typeface="+mj-lt"/>
              </a:rPr>
              <a:t>senin</a:t>
            </a:r>
            <a:r>
              <a:rPr lang="en-US" sz="2400" b="1" dirty="0">
                <a:latin typeface="Calibri"/>
                <a:ea typeface="+mj-lt"/>
                <a:cs typeface="+mj-lt"/>
              </a:rPr>
              <a:t> </a:t>
            </a:r>
            <a:r>
              <a:rPr lang="en-US" sz="2400" b="1" dirty="0" err="1">
                <a:latin typeface="Calibri"/>
                <a:ea typeface="+mj-lt"/>
                <a:cs typeface="+mj-lt"/>
              </a:rPr>
              <a:t>merteben</a:t>
            </a:r>
            <a:r>
              <a:rPr lang="en-US" sz="2400" b="1" dirty="0">
                <a:latin typeface="Calibri"/>
                <a:ea typeface="+mj-lt"/>
                <a:cs typeface="+mj-lt"/>
              </a:rPr>
              <a:t>, </a:t>
            </a:r>
            <a:r>
              <a:rPr lang="en-US" sz="2400" b="1" dirty="0" err="1">
                <a:latin typeface="Calibri"/>
                <a:ea typeface="+mj-lt"/>
                <a:cs typeface="+mj-lt"/>
              </a:rPr>
              <a:t>okuduğun</a:t>
            </a:r>
            <a:r>
              <a:rPr lang="en-US" sz="2400" b="1" dirty="0">
                <a:latin typeface="Calibri"/>
                <a:ea typeface="+mj-lt"/>
                <a:cs typeface="+mj-lt"/>
              </a:rPr>
              <a:t> </a:t>
            </a:r>
            <a:r>
              <a:rPr lang="en-US" sz="2400" b="1" dirty="0" err="1">
                <a:latin typeface="Calibri"/>
                <a:ea typeface="+mj-lt"/>
                <a:cs typeface="+mj-lt"/>
              </a:rPr>
              <a:t>âyetin</a:t>
            </a:r>
            <a:r>
              <a:rPr lang="en-US" sz="2400" b="1" dirty="0">
                <a:latin typeface="Calibri"/>
                <a:ea typeface="+mj-lt"/>
                <a:cs typeface="+mj-lt"/>
              </a:rPr>
              <a:t> son </a:t>
            </a:r>
            <a:r>
              <a:rPr lang="en-US" sz="2400" b="1" dirty="0" err="1">
                <a:latin typeface="Calibri"/>
                <a:ea typeface="+mj-lt"/>
                <a:cs typeface="+mj-lt"/>
              </a:rPr>
              <a:t>noktasındadır</a:t>
            </a:r>
            <a:r>
              <a:rPr lang="en-US" sz="2400" b="1" dirty="0">
                <a:latin typeface="Calibri"/>
                <a:ea typeface="+mj-lt"/>
                <a:cs typeface="+mj-lt"/>
              </a:rPr>
              <a:t>.” (</a:t>
            </a:r>
            <a:r>
              <a:rPr lang="en-US" sz="2400" b="1" dirty="0" err="1">
                <a:latin typeface="Calibri"/>
                <a:ea typeface="+mj-lt"/>
                <a:cs typeface="+mj-lt"/>
              </a:rPr>
              <a:t>Ebû</a:t>
            </a:r>
            <a:r>
              <a:rPr lang="en-US" sz="2400" b="1" dirty="0">
                <a:latin typeface="Calibri"/>
                <a:ea typeface="+mj-lt"/>
                <a:cs typeface="+mj-lt"/>
              </a:rPr>
              <a:t> </a:t>
            </a:r>
            <a:r>
              <a:rPr lang="en-US" sz="2400" b="1" dirty="0" err="1">
                <a:latin typeface="Calibri"/>
                <a:ea typeface="+mj-lt"/>
                <a:cs typeface="+mj-lt"/>
              </a:rPr>
              <a:t>Dâvûd</a:t>
            </a:r>
            <a:r>
              <a:rPr lang="en-US" sz="2400" b="1" dirty="0">
                <a:latin typeface="Calibri"/>
                <a:ea typeface="+mj-lt"/>
                <a:cs typeface="+mj-lt"/>
              </a:rPr>
              <a:t>, </a:t>
            </a:r>
            <a:r>
              <a:rPr lang="en-US" sz="2400" b="1" dirty="0" err="1">
                <a:latin typeface="Calibri"/>
                <a:ea typeface="+mj-lt"/>
                <a:cs typeface="+mj-lt"/>
              </a:rPr>
              <a:t>Vitr</a:t>
            </a:r>
            <a:r>
              <a:rPr lang="en-US" sz="2400" b="1" dirty="0">
                <a:latin typeface="Calibri"/>
                <a:ea typeface="+mj-lt"/>
                <a:cs typeface="+mj-lt"/>
              </a:rPr>
              <a:t> 20) </a:t>
            </a:r>
            <a:endParaRPr lang="tr-TR" sz="2400" b="1">
              <a:latin typeface="Calibri"/>
              <a:ea typeface="Calibri"/>
              <a:cs typeface="Calibri"/>
            </a:endParaRPr>
          </a:p>
        </p:txBody>
      </p:sp>
      <p:sp>
        <p:nvSpPr>
          <p:cNvPr id="17" name="Freeform: Shape 17">
            <a:extLst>
              <a:ext uri="{FF2B5EF4-FFF2-40B4-BE49-F238E27FC236}">
                <a16:creationId xmlns:a16="http://schemas.microsoft.com/office/drawing/2014/main" id="{A4813DE6-CC05-D4A6-57C6-34BDCB1C11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971521">
            <a:off x="10657075" y="182303"/>
            <a:ext cx="1414214" cy="511935"/>
          </a:xfrm>
          <a:custGeom>
            <a:avLst/>
            <a:gdLst>
              <a:gd name="connsiteX0" fmla="*/ 1414214 w 1414214"/>
              <a:gd name="connsiteY0" fmla="*/ 281652 h 511935"/>
              <a:gd name="connsiteX1" fmla="*/ 1099481 w 1414214"/>
              <a:gd name="connsiteY1" fmla="*/ 511935 h 511935"/>
              <a:gd name="connsiteX2" fmla="*/ 996953 w 1414214"/>
              <a:gd name="connsiteY2" fmla="*/ 499092 h 511935"/>
              <a:gd name="connsiteX3" fmla="*/ 752474 w 1414214"/>
              <a:gd name="connsiteY3" fmla="*/ 465695 h 511935"/>
              <a:gd name="connsiteX4" fmla="*/ 22399 w 1414214"/>
              <a:gd name="connsiteY4" fmla="*/ 308988 h 511935"/>
              <a:gd name="connsiteX5" fmla="*/ 38819 w 1414214"/>
              <a:gd name="connsiteY5" fmla="*/ 240901 h 511935"/>
              <a:gd name="connsiteX6" fmla="*/ 183869 w 1414214"/>
              <a:gd name="connsiteY6" fmla="*/ 0 h 511935"/>
              <a:gd name="connsiteX7" fmla="*/ 371788 w 1414214"/>
              <a:gd name="connsiteY7" fmla="*/ 44535 h 511935"/>
              <a:gd name="connsiteX8" fmla="*/ 1301107 w 1414214"/>
              <a:gd name="connsiteY8" fmla="*/ 255886 h 51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4214" h="511935">
                <a:moveTo>
                  <a:pt x="1414214" y="281652"/>
                </a:moveTo>
                <a:lnTo>
                  <a:pt x="1099481" y="511935"/>
                </a:lnTo>
                <a:lnTo>
                  <a:pt x="996953" y="499092"/>
                </a:lnTo>
                <a:cubicBezTo>
                  <a:pt x="901102" y="486845"/>
                  <a:pt x="814760" y="475243"/>
                  <a:pt x="752474" y="465695"/>
                </a:cubicBezTo>
                <a:cubicBezTo>
                  <a:pt x="425047" y="415944"/>
                  <a:pt x="206254" y="352678"/>
                  <a:pt x="22399" y="308988"/>
                </a:cubicBezTo>
                <a:cubicBezTo>
                  <a:pt x="1595" y="292696"/>
                  <a:pt x="-21851" y="307630"/>
                  <a:pt x="38819" y="240901"/>
                </a:cubicBezTo>
                <a:lnTo>
                  <a:pt x="183869" y="0"/>
                </a:lnTo>
                <a:lnTo>
                  <a:pt x="371788" y="44535"/>
                </a:lnTo>
                <a:cubicBezTo>
                  <a:pt x="681468" y="117668"/>
                  <a:pt x="1029104" y="194340"/>
                  <a:pt x="1301107" y="255886"/>
                </a:cubicBezTo>
                <a:close/>
              </a:path>
            </a:pathLst>
          </a:cu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19">
            <a:extLst>
              <a:ext uri="{FF2B5EF4-FFF2-40B4-BE49-F238E27FC236}">
                <a16:creationId xmlns:a16="http://schemas.microsoft.com/office/drawing/2014/main" id="{D0C531AC-B951-C983-A9F9-A57678E3B2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76942" y="253728"/>
            <a:ext cx="447266" cy="466480"/>
            <a:chOff x="9571360" y="4439737"/>
            <a:chExt cx="351312" cy="354664"/>
          </a:xfrm>
        </p:grpSpPr>
        <p:sp>
          <p:nvSpPr>
            <p:cNvPr id="21" name="Freeform: Shape 20">
              <a:extLst>
                <a:ext uri="{FF2B5EF4-FFF2-40B4-BE49-F238E27FC236}">
                  <a16:creationId xmlns:a16="http://schemas.microsoft.com/office/drawing/2014/main" id="{45304F32-33F0-5A5F-4837-1B2BFA5DBA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0478977">
              <a:off x="9571360" y="4439737"/>
              <a:ext cx="351312" cy="354664"/>
            </a:xfrm>
            <a:custGeom>
              <a:avLst/>
              <a:gdLst>
                <a:gd name="connsiteX0" fmla="*/ 2531073 w 4828010"/>
                <a:gd name="connsiteY0" fmla="*/ 0 h 4873559"/>
                <a:gd name="connsiteX1" fmla="*/ 3937963 w 4828010"/>
                <a:gd name="connsiteY1" fmla="*/ 437433 h 4873559"/>
                <a:gd name="connsiteX2" fmla="*/ 4806231 w 4828010"/>
                <a:gd name="connsiteY2" fmla="*/ 1773180 h 4873559"/>
                <a:gd name="connsiteX3" fmla="*/ 4448644 w 4828010"/>
                <a:gd name="connsiteY3" fmla="*/ 3933235 h 4873559"/>
                <a:gd name="connsiteX4" fmla="*/ 3192542 w 4828010"/>
                <a:gd name="connsiteY4" fmla="*/ 4716168 h 4873559"/>
                <a:gd name="connsiteX5" fmla="*/ 937448 w 4828010"/>
                <a:gd name="connsiteY5" fmla="*/ 4547691 h 4873559"/>
                <a:gd name="connsiteX6" fmla="*/ 12348 w 4828010"/>
                <a:gd name="connsiteY6" fmla="*/ 3026750 h 4873559"/>
                <a:gd name="connsiteX7" fmla="*/ 553508 w 4828010"/>
                <a:gd name="connsiteY7" fmla="*/ 740383 h 4873559"/>
                <a:gd name="connsiteX8" fmla="*/ 2531073 w 4828010"/>
                <a:gd name="connsiteY8" fmla="*/ 0 h 4873559"/>
                <a:gd name="connsiteX0" fmla="*/ 2531073 w 4828010"/>
                <a:gd name="connsiteY0" fmla="*/ 0 h 4853896"/>
                <a:gd name="connsiteX1" fmla="*/ 3937963 w 4828010"/>
                <a:gd name="connsiteY1" fmla="*/ 437433 h 4853896"/>
                <a:gd name="connsiteX2" fmla="*/ 4806231 w 4828010"/>
                <a:gd name="connsiteY2" fmla="*/ 1773180 h 4853896"/>
                <a:gd name="connsiteX3" fmla="*/ 4448644 w 4828010"/>
                <a:gd name="connsiteY3" fmla="*/ 3933235 h 4853896"/>
                <a:gd name="connsiteX4" fmla="*/ 3192542 w 4828010"/>
                <a:gd name="connsiteY4" fmla="*/ 4716168 h 4853896"/>
                <a:gd name="connsiteX5" fmla="*/ 1075671 w 4828010"/>
                <a:gd name="connsiteY5" fmla="*/ 4473263 h 4853896"/>
                <a:gd name="connsiteX6" fmla="*/ 12348 w 4828010"/>
                <a:gd name="connsiteY6" fmla="*/ 3026750 h 4853896"/>
                <a:gd name="connsiteX7" fmla="*/ 553508 w 4828010"/>
                <a:gd name="connsiteY7" fmla="*/ 740383 h 4853896"/>
                <a:gd name="connsiteX8" fmla="*/ 2531073 w 4828010"/>
                <a:gd name="connsiteY8" fmla="*/ 0 h 4853896"/>
                <a:gd name="connsiteX0" fmla="*/ 2531073 w 4828010"/>
                <a:gd name="connsiteY0" fmla="*/ 0 h 4852652"/>
                <a:gd name="connsiteX1" fmla="*/ 3937963 w 4828010"/>
                <a:gd name="connsiteY1" fmla="*/ 437433 h 4852652"/>
                <a:gd name="connsiteX2" fmla="*/ 4806231 w 4828010"/>
                <a:gd name="connsiteY2" fmla="*/ 1773180 h 4852652"/>
                <a:gd name="connsiteX3" fmla="*/ 4448644 w 4828010"/>
                <a:gd name="connsiteY3" fmla="*/ 3933235 h 4852652"/>
                <a:gd name="connsiteX4" fmla="*/ 3192542 w 4828010"/>
                <a:gd name="connsiteY4" fmla="*/ 4716168 h 4852652"/>
                <a:gd name="connsiteX5" fmla="*/ 1160732 w 4828010"/>
                <a:gd name="connsiteY5" fmla="*/ 4467947 h 4852652"/>
                <a:gd name="connsiteX6" fmla="*/ 12348 w 4828010"/>
                <a:gd name="connsiteY6" fmla="*/ 3026750 h 4852652"/>
                <a:gd name="connsiteX7" fmla="*/ 553508 w 4828010"/>
                <a:gd name="connsiteY7" fmla="*/ 740383 h 4852652"/>
                <a:gd name="connsiteX8" fmla="*/ 2531073 w 4828010"/>
                <a:gd name="connsiteY8" fmla="*/ 0 h 4852652"/>
                <a:gd name="connsiteX0" fmla="*/ 2531073 w 4828010"/>
                <a:gd name="connsiteY0" fmla="*/ 0 h 4852652"/>
                <a:gd name="connsiteX1" fmla="*/ 3937963 w 4828010"/>
                <a:gd name="connsiteY1" fmla="*/ 437433 h 4852652"/>
                <a:gd name="connsiteX2" fmla="*/ 4806231 w 4828010"/>
                <a:gd name="connsiteY2" fmla="*/ 1773180 h 4852652"/>
                <a:gd name="connsiteX3" fmla="*/ 4448644 w 4828010"/>
                <a:gd name="connsiteY3" fmla="*/ 3933235 h 4852652"/>
                <a:gd name="connsiteX4" fmla="*/ 3192542 w 4828010"/>
                <a:gd name="connsiteY4" fmla="*/ 4716168 h 4852652"/>
                <a:gd name="connsiteX5" fmla="*/ 1160732 w 4828010"/>
                <a:gd name="connsiteY5" fmla="*/ 4467947 h 4852652"/>
                <a:gd name="connsiteX6" fmla="*/ 12348 w 4828010"/>
                <a:gd name="connsiteY6" fmla="*/ 3026750 h 4852652"/>
                <a:gd name="connsiteX7" fmla="*/ 553508 w 4828010"/>
                <a:gd name="connsiteY7" fmla="*/ 740383 h 4852652"/>
                <a:gd name="connsiteX8" fmla="*/ 2531073 w 4828010"/>
                <a:gd name="connsiteY8" fmla="*/ 0 h 4852652"/>
                <a:gd name="connsiteX0" fmla="*/ 2460239 w 4757176"/>
                <a:gd name="connsiteY0" fmla="*/ 0 h 4850182"/>
                <a:gd name="connsiteX1" fmla="*/ 3867129 w 4757176"/>
                <a:gd name="connsiteY1" fmla="*/ 437433 h 4850182"/>
                <a:gd name="connsiteX2" fmla="*/ 4735397 w 4757176"/>
                <a:gd name="connsiteY2" fmla="*/ 1773180 h 4850182"/>
                <a:gd name="connsiteX3" fmla="*/ 4377810 w 4757176"/>
                <a:gd name="connsiteY3" fmla="*/ 3933235 h 4850182"/>
                <a:gd name="connsiteX4" fmla="*/ 3121708 w 4757176"/>
                <a:gd name="connsiteY4" fmla="*/ 4716168 h 4850182"/>
                <a:gd name="connsiteX5" fmla="*/ 1089898 w 4757176"/>
                <a:gd name="connsiteY5" fmla="*/ 4467947 h 4850182"/>
                <a:gd name="connsiteX6" fmla="*/ 15942 w 4757176"/>
                <a:gd name="connsiteY6" fmla="*/ 3101178 h 4850182"/>
                <a:gd name="connsiteX7" fmla="*/ 482674 w 4757176"/>
                <a:gd name="connsiteY7" fmla="*/ 740383 h 4850182"/>
                <a:gd name="connsiteX8" fmla="*/ 2460239 w 4757176"/>
                <a:gd name="connsiteY8" fmla="*/ 0 h 4850182"/>
                <a:gd name="connsiteX0" fmla="*/ 2460239 w 4757176"/>
                <a:gd name="connsiteY0" fmla="*/ 0 h 4850182"/>
                <a:gd name="connsiteX1" fmla="*/ 3867129 w 4757176"/>
                <a:gd name="connsiteY1" fmla="*/ 437433 h 4850182"/>
                <a:gd name="connsiteX2" fmla="*/ 4735397 w 4757176"/>
                <a:gd name="connsiteY2" fmla="*/ 1773180 h 4850182"/>
                <a:gd name="connsiteX3" fmla="*/ 4377810 w 4757176"/>
                <a:gd name="connsiteY3" fmla="*/ 3933235 h 4850182"/>
                <a:gd name="connsiteX4" fmla="*/ 3121708 w 4757176"/>
                <a:gd name="connsiteY4" fmla="*/ 4716168 h 4850182"/>
                <a:gd name="connsiteX5" fmla="*/ 1089898 w 4757176"/>
                <a:gd name="connsiteY5" fmla="*/ 4467947 h 4850182"/>
                <a:gd name="connsiteX6" fmla="*/ 15942 w 4757176"/>
                <a:gd name="connsiteY6" fmla="*/ 3101178 h 4850182"/>
                <a:gd name="connsiteX7" fmla="*/ 482674 w 4757176"/>
                <a:gd name="connsiteY7" fmla="*/ 740383 h 4850182"/>
                <a:gd name="connsiteX8" fmla="*/ 2460239 w 4757176"/>
                <a:gd name="connsiteY8" fmla="*/ 0 h 4850182"/>
                <a:gd name="connsiteX0" fmla="*/ 2484014 w 4780951"/>
                <a:gd name="connsiteY0" fmla="*/ 0 h 4850182"/>
                <a:gd name="connsiteX1" fmla="*/ 3890904 w 4780951"/>
                <a:gd name="connsiteY1" fmla="*/ 437433 h 4850182"/>
                <a:gd name="connsiteX2" fmla="*/ 4759172 w 4780951"/>
                <a:gd name="connsiteY2" fmla="*/ 1773180 h 4850182"/>
                <a:gd name="connsiteX3" fmla="*/ 4401585 w 4780951"/>
                <a:gd name="connsiteY3" fmla="*/ 3933235 h 4850182"/>
                <a:gd name="connsiteX4" fmla="*/ 3145483 w 4780951"/>
                <a:gd name="connsiteY4" fmla="*/ 4716168 h 4850182"/>
                <a:gd name="connsiteX5" fmla="*/ 1113673 w 4780951"/>
                <a:gd name="connsiteY5" fmla="*/ 4467947 h 4850182"/>
                <a:gd name="connsiteX6" fmla="*/ 39717 w 4780951"/>
                <a:gd name="connsiteY6" fmla="*/ 3101178 h 4850182"/>
                <a:gd name="connsiteX7" fmla="*/ 506449 w 4780951"/>
                <a:gd name="connsiteY7" fmla="*/ 740383 h 4850182"/>
                <a:gd name="connsiteX8" fmla="*/ 2484014 w 4780951"/>
                <a:gd name="connsiteY8" fmla="*/ 0 h 4850182"/>
                <a:gd name="connsiteX0" fmla="*/ 2484014 w 4780127"/>
                <a:gd name="connsiteY0" fmla="*/ 0 h 4850182"/>
                <a:gd name="connsiteX1" fmla="*/ 3890904 w 4780127"/>
                <a:gd name="connsiteY1" fmla="*/ 437433 h 4850182"/>
                <a:gd name="connsiteX2" fmla="*/ 4759172 w 4780127"/>
                <a:gd name="connsiteY2" fmla="*/ 1773180 h 4850182"/>
                <a:gd name="connsiteX3" fmla="*/ 4390953 w 4780127"/>
                <a:gd name="connsiteY3" fmla="*/ 3805644 h 4850182"/>
                <a:gd name="connsiteX4" fmla="*/ 3145483 w 4780127"/>
                <a:gd name="connsiteY4" fmla="*/ 4716168 h 4850182"/>
                <a:gd name="connsiteX5" fmla="*/ 1113673 w 4780127"/>
                <a:gd name="connsiteY5" fmla="*/ 4467947 h 4850182"/>
                <a:gd name="connsiteX6" fmla="*/ 39717 w 4780127"/>
                <a:gd name="connsiteY6" fmla="*/ 3101178 h 4850182"/>
                <a:gd name="connsiteX7" fmla="*/ 506449 w 4780127"/>
                <a:gd name="connsiteY7" fmla="*/ 740383 h 4850182"/>
                <a:gd name="connsiteX8" fmla="*/ 2484014 w 4780127"/>
                <a:gd name="connsiteY8" fmla="*/ 0 h 4850182"/>
                <a:gd name="connsiteX0" fmla="*/ 2484014 w 4778010"/>
                <a:gd name="connsiteY0" fmla="*/ 0 h 4846926"/>
                <a:gd name="connsiteX1" fmla="*/ 3890904 w 4778010"/>
                <a:gd name="connsiteY1" fmla="*/ 437433 h 4846926"/>
                <a:gd name="connsiteX2" fmla="*/ 4759172 w 4778010"/>
                <a:gd name="connsiteY2" fmla="*/ 1773180 h 4846926"/>
                <a:gd name="connsiteX3" fmla="*/ 4390953 w 4778010"/>
                <a:gd name="connsiteY3" fmla="*/ 3805644 h 4846926"/>
                <a:gd name="connsiteX4" fmla="*/ 3343914 w 4778010"/>
                <a:gd name="connsiteY4" fmla="*/ 4712128 h 4846926"/>
                <a:gd name="connsiteX5" fmla="*/ 1113673 w 4778010"/>
                <a:gd name="connsiteY5" fmla="*/ 4467947 h 4846926"/>
                <a:gd name="connsiteX6" fmla="*/ 39717 w 4778010"/>
                <a:gd name="connsiteY6" fmla="*/ 3101178 h 4846926"/>
                <a:gd name="connsiteX7" fmla="*/ 506449 w 4778010"/>
                <a:gd name="connsiteY7" fmla="*/ 740383 h 4846926"/>
                <a:gd name="connsiteX8" fmla="*/ 2484014 w 4778010"/>
                <a:gd name="connsiteY8" fmla="*/ 0 h 4846926"/>
                <a:gd name="connsiteX0" fmla="*/ 2484014 w 4782503"/>
                <a:gd name="connsiteY0" fmla="*/ 0 h 4846926"/>
                <a:gd name="connsiteX1" fmla="*/ 3890904 w 4782503"/>
                <a:gd name="connsiteY1" fmla="*/ 437433 h 4846926"/>
                <a:gd name="connsiteX2" fmla="*/ 4759172 w 4782503"/>
                <a:gd name="connsiteY2" fmla="*/ 1773180 h 4846926"/>
                <a:gd name="connsiteX3" fmla="*/ 4450482 w 4782503"/>
                <a:gd name="connsiteY3" fmla="*/ 3688481 h 4846926"/>
                <a:gd name="connsiteX4" fmla="*/ 3343914 w 4782503"/>
                <a:gd name="connsiteY4" fmla="*/ 4712128 h 4846926"/>
                <a:gd name="connsiteX5" fmla="*/ 1113673 w 4782503"/>
                <a:gd name="connsiteY5" fmla="*/ 4467947 h 4846926"/>
                <a:gd name="connsiteX6" fmla="*/ 39717 w 4782503"/>
                <a:gd name="connsiteY6" fmla="*/ 3101178 h 4846926"/>
                <a:gd name="connsiteX7" fmla="*/ 506449 w 4782503"/>
                <a:gd name="connsiteY7" fmla="*/ 740383 h 4846926"/>
                <a:gd name="connsiteX8" fmla="*/ 2484014 w 4782503"/>
                <a:gd name="connsiteY8" fmla="*/ 0 h 4846926"/>
                <a:gd name="connsiteX0" fmla="*/ 2484014 w 4784889"/>
                <a:gd name="connsiteY0" fmla="*/ 0 h 4846926"/>
                <a:gd name="connsiteX1" fmla="*/ 3890904 w 4784889"/>
                <a:gd name="connsiteY1" fmla="*/ 437433 h 4846926"/>
                <a:gd name="connsiteX2" fmla="*/ 4759172 w 4784889"/>
                <a:gd name="connsiteY2" fmla="*/ 1773180 h 4846926"/>
                <a:gd name="connsiteX3" fmla="*/ 4474294 w 4784889"/>
                <a:gd name="connsiteY3" fmla="*/ 3676361 h 4846926"/>
                <a:gd name="connsiteX4" fmla="*/ 3343914 w 4784889"/>
                <a:gd name="connsiteY4" fmla="*/ 4712128 h 4846926"/>
                <a:gd name="connsiteX5" fmla="*/ 1113673 w 4784889"/>
                <a:gd name="connsiteY5" fmla="*/ 4467947 h 4846926"/>
                <a:gd name="connsiteX6" fmla="*/ 39717 w 4784889"/>
                <a:gd name="connsiteY6" fmla="*/ 3101178 h 4846926"/>
                <a:gd name="connsiteX7" fmla="*/ 506449 w 4784889"/>
                <a:gd name="connsiteY7" fmla="*/ 740383 h 4846926"/>
                <a:gd name="connsiteX8" fmla="*/ 2484014 w 4784889"/>
                <a:gd name="connsiteY8" fmla="*/ 0 h 4846926"/>
                <a:gd name="connsiteX0" fmla="*/ 2484014 w 4784889"/>
                <a:gd name="connsiteY0" fmla="*/ 0 h 4860980"/>
                <a:gd name="connsiteX1" fmla="*/ 3890904 w 4784889"/>
                <a:gd name="connsiteY1" fmla="*/ 437433 h 4860980"/>
                <a:gd name="connsiteX2" fmla="*/ 4759172 w 4784889"/>
                <a:gd name="connsiteY2" fmla="*/ 1773180 h 4860980"/>
                <a:gd name="connsiteX3" fmla="*/ 4474294 w 4784889"/>
                <a:gd name="connsiteY3" fmla="*/ 3676361 h 4860980"/>
                <a:gd name="connsiteX4" fmla="*/ 3343914 w 4784889"/>
                <a:gd name="connsiteY4" fmla="*/ 4712128 h 4860980"/>
                <a:gd name="connsiteX5" fmla="*/ 1097799 w 4784889"/>
                <a:gd name="connsiteY5" fmla="*/ 4524510 h 4860980"/>
                <a:gd name="connsiteX6" fmla="*/ 39717 w 4784889"/>
                <a:gd name="connsiteY6" fmla="*/ 3101178 h 4860980"/>
                <a:gd name="connsiteX7" fmla="*/ 506449 w 4784889"/>
                <a:gd name="connsiteY7" fmla="*/ 740383 h 4860980"/>
                <a:gd name="connsiteX8" fmla="*/ 2484014 w 4784889"/>
                <a:gd name="connsiteY8" fmla="*/ 0 h 4860980"/>
                <a:gd name="connsiteX0" fmla="*/ 2484014 w 4783308"/>
                <a:gd name="connsiteY0" fmla="*/ 0 h 4860981"/>
                <a:gd name="connsiteX1" fmla="*/ 3890904 w 4783308"/>
                <a:gd name="connsiteY1" fmla="*/ 437433 h 4860981"/>
                <a:gd name="connsiteX2" fmla="*/ 4759172 w 4783308"/>
                <a:gd name="connsiteY2" fmla="*/ 1773180 h 4860981"/>
                <a:gd name="connsiteX3" fmla="*/ 4474294 w 4783308"/>
                <a:gd name="connsiteY3" fmla="*/ 3676361 h 4860981"/>
                <a:gd name="connsiteX4" fmla="*/ 3443129 w 4783308"/>
                <a:gd name="connsiteY4" fmla="*/ 4712129 h 4860981"/>
                <a:gd name="connsiteX5" fmla="*/ 1097799 w 4783308"/>
                <a:gd name="connsiteY5" fmla="*/ 4524510 h 4860981"/>
                <a:gd name="connsiteX6" fmla="*/ 39717 w 4783308"/>
                <a:gd name="connsiteY6" fmla="*/ 3101178 h 4860981"/>
                <a:gd name="connsiteX7" fmla="*/ 506449 w 4783308"/>
                <a:gd name="connsiteY7" fmla="*/ 740383 h 4860981"/>
                <a:gd name="connsiteX8" fmla="*/ 2484014 w 4783308"/>
                <a:gd name="connsiteY8" fmla="*/ 0 h 4860981"/>
                <a:gd name="connsiteX0" fmla="*/ 2484014 w 4783308"/>
                <a:gd name="connsiteY0" fmla="*/ 0 h 4821502"/>
                <a:gd name="connsiteX1" fmla="*/ 3890904 w 4783308"/>
                <a:gd name="connsiteY1" fmla="*/ 437433 h 4821502"/>
                <a:gd name="connsiteX2" fmla="*/ 4759172 w 4783308"/>
                <a:gd name="connsiteY2" fmla="*/ 1773180 h 4821502"/>
                <a:gd name="connsiteX3" fmla="*/ 4474294 w 4783308"/>
                <a:gd name="connsiteY3" fmla="*/ 3676361 h 4821502"/>
                <a:gd name="connsiteX4" fmla="*/ 3443129 w 4783308"/>
                <a:gd name="connsiteY4" fmla="*/ 4712129 h 4821502"/>
                <a:gd name="connsiteX5" fmla="*/ 1097799 w 4783308"/>
                <a:gd name="connsiteY5" fmla="*/ 4524510 h 4821502"/>
                <a:gd name="connsiteX6" fmla="*/ 39717 w 4783308"/>
                <a:gd name="connsiteY6" fmla="*/ 3101178 h 4821502"/>
                <a:gd name="connsiteX7" fmla="*/ 506449 w 4783308"/>
                <a:gd name="connsiteY7" fmla="*/ 740383 h 4821502"/>
                <a:gd name="connsiteX8" fmla="*/ 2484014 w 4783308"/>
                <a:gd name="connsiteY8" fmla="*/ 0 h 4821502"/>
                <a:gd name="connsiteX0" fmla="*/ 2484014 w 4783308"/>
                <a:gd name="connsiteY0" fmla="*/ 0 h 4821502"/>
                <a:gd name="connsiteX1" fmla="*/ 3890904 w 4783308"/>
                <a:gd name="connsiteY1" fmla="*/ 437433 h 4821502"/>
                <a:gd name="connsiteX2" fmla="*/ 4759172 w 4783308"/>
                <a:gd name="connsiteY2" fmla="*/ 1773180 h 4821502"/>
                <a:gd name="connsiteX3" fmla="*/ 4474294 w 4783308"/>
                <a:gd name="connsiteY3" fmla="*/ 3676361 h 4821502"/>
                <a:gd name="connsiteX4" fmla="*/ 3443129 w 4783308"/>
                <a:gd name="connsiteY4" fmla="*/ 4712129 h 4821502"/>
                <a:gd name="connsiteX5" fmla="*/ 1097799 w 4783308"/>
                <a:gd name="connsiteY5" fmla="*/ 4524510 h 4821502"/>
                <a:gd name="connsiteX6" fmla="*/ 39717 w 4783308"/>
                <a:gd name="connsiteY6" fmla="*/ 3101178 h 4821502"/>
                <a:gd name="connsiteX7" fmla="*/ 506449 w 4783308"/>
                <a:gd name="connsiteY7" fmla="*/ 740383 h 4821502"/>
                <a:gd name="connsiteX8" fmla="*/ 2484014 w 4783308"/>
                <a:gd name="connsiteY8" fmla="*/ 0 h 4821502"/>
                <a:gd name="connsiteX0" fmla="*/ 2532073 w 4784141"/>
                <a:gd name="connsiteY0" fmla="*/ 0 h 4773425"/>
                <a:gd name="connsiteX1" fmla="*/ 3891737 w 4784141"/>
                <a:gd name="connsiteY1" fmla="*/ 389356 h 4773425"/>
                <a:gd name="connsiteX2" fmla="*/ 4760005 w 4784141"/>
                <a:gd name="connsiteY2" fmla="*/ 1725103 h 4773425"/>
                <a:gd name="connsiteX3" fmla="*/ 4475127 w 4784141"/>
                <a:gd name="connsiteY3" fmla="*/ 3628284 h 4773425"/>
                <a:gd name="connsiteX4" fmla="*/ 3443962 w 4784141"/>
                <a:gd name="connsiteY4" fmla="*/ 4664052 h 4773425"/>
                <a:gd name="connsiteX5" fmla="*/ 1098632 w 4784141"/>
                <a:gd name="connsiteY5" fmla="*/ 4476433 h 4773425"/>
                <a:gd name="connsiteX6" fmla="*/ 40550 w 4784141"/>
                <a:gd name="connsiteY6" fmla="*/ 3053101 h 4773425"/>
                <a:gd name="connsiteX7" fmla="*/ 507282 w 4784141"/>
                <a:gd name="connsiteY7" fmla="*/ 692306 h 4773425"/>
                <a:gd name="connsiteX8" fmla="*/ 2532073 w 4784141"/>
                <a:gd name="connsiteY8" fmla="*/ 0 h 4773425"/>
                <a:gd name="connsiteX0" fmla="*/ 2532073 w 4784141"/>
                <a:gd name="connsiteY0" fmla="*/ 491 h 4773916"/>
                <a:gd name="connsiteX1" fmla="*/ 3891737 w 4784141"/>
                <a:gd name="connsiteY1" fmla="*/ 389847 h 4773916"/>
                <a:gd name="connsiteX2" fmla="*/ 4760005 w 4784141"/>
                <a:gd name="connsiteY2" fmla="*/ 1725594 h 4773916"/>
                <a:gd name="connsiteX3" fmla="*/ 4475127 w 4784141"/>
                <a:gd name="connsiteY3" fmla="*/ 3628775 h 4773916"/>
                <a:gd name="connsiteX4" fmla="*/ 3443962 w 4784141"/>
                <a:gd name="connsiteY4" fmla="*/ 4664543 h 4773916"/>
                <a:gd name="connsiteX5" fmla="*/ 1098632 w 4784141"/>
                <a:gd name="connsiteY5" fmla="*/ 4476924 h 4773916"/>
                <a:gd name="connsiteX6" fmla="*/ 40550 w 4784141"/>
                <a:gd name="connsiteY6" fmla="*/ 3053592 h 4773916"/>
                <a:gd name="connsiteX7" fmla="*/ 507282 w 4784141"/>
                <a:gd name="connsiteY7" fmla="*/ 692797 h 4773916"/>
                <a:gd name="connsiteX8" fmla="*/ 2532073 w 4784141"/>
                <a:gd name="connsiteY8" fmla="*/ 491 h 4773916"/>
                <a:gd name="connsiteX0" fmla="*/ 2532073 w 4784141"/>
                <a:gd name="connsiteY0" fmla="*/ 491 h 4773916"/>
                <a:gd name="connsiteX1" fmla="*/ 3891737 w 4784141"/>
                <a:gd name="connsiteY1" fmla="*/ 389847 h 4773916"/>
                <a:gd name="connsiteX2" fmla="*/ 4760005 w 4784141"/>
                <a:gd name="connsiteY2" fmla="*/ 1725594 h 4773916"/>
                <a:gd name="connsiteX3" fmla="*/ 4475127 w 4784141"/>
                <a:gd name="connsiteY3" fmla="*/ 3628775 h 4773916"/>
                <a:gd name="connsiteX4" fmla="*/ 3443962 w 4784141"/>
                <a:gd name="connsiteY4" fmla="*/ 4664543 h 4773916"/>
                <a:gd name="connsiteX5" fmla="*/ 1098632 w 4784141"/>
                <a:gd name="connsiteY5" fmla="*/ 4476924 h 4773916"/>
                <a:gd name="connsiteX6" fmla="*/ 40550 w 4784141"/>
                <a:gd name="connsiteY6" fmla="*/ 3053592 h 4773916"/>
                <a:gd name="connsiteX7" fmla="*/ 507282 w 4784141"/>
                <a:gd name="connsiteY7" fmla="*/ 692797 h 4773916"/>
                <a:gd name="connsiteX8" fmla="*/ 2532073 w 4784141"/>
                <a:gd name="connsiteY8" fmla="*/ 491 h 4773916"/>
                <a:gd name="connsiteX0" fmla="*/ 2558783 w 4784614"/>
                <a:gd name="connsiteY0" fmla="*/ 525 h 4757924"/>
                <a:gd name="connsiteX1" fmla="*/ 3892210 w 4784614"/>
                <a:gd name="connsiteY1" fmla="*/ 373855 h 4757924"/>
                <a:gd name="connsiteX2" fmla="*/ 4760478 w 4784614"/>
                <a:gd name="connsiteY2" fmla="*/ 1709602 h 4757924"/>
                <a:gd name="connsiteX3" fmla="*/ 4475600 w 4784614"/>
                <a:gd name="connsiteY3" fmla="*/ 3612783 h 4757924"/>
                <a:gd name="connsiteX4" fmla="*/ 3444435 w 4784614"/>
                <a:gd name="connsiteY4" fmla="*/ 4648551 h 4757924"/>
                <a:gd name="connsiteX5" fmla="*/ 1099105 w 4784614"/>
                <a:gd name="connsiteY5" fmla="*/ 4460932 h 4757924"/>
                <a:gd name="connsiteX6" fmla="*/ 41023 w 4784614"/>
                <a:gd name="connsiteY6" fmla="*/ 3037600 h 4757924"/>
                <a:gd name="connsiteX7" fmla="*/ 507755 w 4784614"/>
                <a:gd name="connsiteY7" fmla="*/ 676805 h 4757924"/>
                <a:gd name="connsiteX8" fmla="*/ 2558783 w 4784614"/>
                <a:gd name="connsiteY8" fmla="*/ 525 h 4757924"/>
                <a:gd name="connsiteX0" fmla="*/ 2558783 w 4784614"/>
                <a:gd name="connsiteY0" fmla="*/ 408 h 4757807"/>
                <a:gd name="connsiteX1" fmla="*/ 3907953 w 4784614"/>
                <a:gd name="connsiteY1" fmla="*/ 443183 h 4757807"/>
                <a:gd name="connsiteX2" fmla="*/ 4760478 w 4784614"/>
                <a:gd name="connsiteY2" fmla="*/ 1709485 h 4757807"/>
                <a:gd name="connsiteX3" fmla="*/ 4475600 w 4784614"/>
                <a:gd name="connsiteY3" fmla="*/ 3612666 h 4757807"/>
                <a:gd name="connsiteX4" fmla="*/ 3444435 w 4784614"/>
                <a:gd name="connsiteY4" fmla="*/ 4648434 h 4757807"/>
                <a:gd name="connsiteX5" fmla="*/ 1099105 w 4784614"/>
                <a:gd name="connsiteY5" fmla="*/ 4460815 h 4757807"/>
                <a:gd name="connsiteX6" fmla="*/ 41023 w 4784614"/>
                <a:gd name="connsiteY6" fmla="*/ 3037483 h 4757807"/>
                <a:gd name="connsiteX7" fmla="*/ 507755 w 4784614"/>
                <a:gd name="connsiteY7" fmla="*/ 676688 h 4757807"/>
                <a:gd name="connsiteX8" fmla="*/ 2558783 w 4784614"/>
                <a:gd name="connsiteY8" fmla="*/ 408 h 4757807"/>
                <a:gd name="connsiteX0" fmla="*/ 2675744 w 4786788"/>
                <a:gd name="connsiteY0" fmla="*/ 250 h 4954478"/>
                <a:gd name="connsiteX1" fmla="*/ 3910127 w 4786788"/>
                <a:gd name="connsiteY1" fmla="*/ 639854 h 4954478"/>
                <a:gd name="connsiteX2" fmla="*/ 4762652 w 4786788"/>
                <a:gd name="connsiteY2" fmla="*/ 1906156 h 4954478"/>
                <a:gd name="connsiteX3" fmla="*/ 4477774 w 4786788"/>
                <a:gd name="connsiteY3" fmla="*/ 3809337 h 4954478"/>
                <a:gd name="connsiteX4" fmla="*/ 3446609 w 4786788"/>
                <a:gd name="connsiteY4" fmla="*/ 4845105 h 4954478"/>
                <a:gd name="connsiteX5" fmla="*/ 1101279 w 4786788"/>
                <a:gd name="connsiteY5" fmla="*/ 4657486 h 4954478"/>
                <a:gd name="connsiteX6" fmla="*/ 43197 w 4786788"/>
                <a:gd name="connsiteY6" fmla="*/ 3234154 h 4954478"/>
                <a:gd name="connsiteX7" fmla="*/ 509929 w 4786788"/>
                <a:gd name="connsiteY7" fmla="*/ 873359 h 4954478"/>
                <a:gd name="connsiteX8" fmla="*/ 2675744 w 4786788"/>
                <a:gd name="connsiteY8" fmla="*/ 250 h 4954478"/>
                <a:gd name="connsiteX0" fmla="*/ 2675744 w 4786788"/>
                <a:gd name="connsiteY0" fmla="*/ 250 h 4954478"/>
                <a:gd name="connsiteX1" fmla="*/ 3910127 w 4786788"/>
                <a:gd name="connsiteY1" fmla="*/ 639854 h 4954478"/>
                <a:gd name="connsiteX2" fmla="*/ 4762652 w 4786788"/>
                <a:gd name="connsiteY2" fmla="*/ 1906156 h 4954478"/>
                <a:gd name="connsiteX3" fmla="*/ 4477774 w 4786788"/>
                <a:gd name="connsiteY3" fmla="*/ 3809337 h 4954478"/>
                <a:gd name="connsiteX4" fmla="*/ 3446609 w 4786788"/>
                <a:gd name="connsiteY4" fmla="*/ 4845105 h 4954478"/>
                <a:gd name="connsiteX5" fmla="*/ 1101279 w 4786788"/>
                <a:gd name="connsiteY5" fmla="*/ 4657486 h 4954478"/>
                <a:gd name="connsiteX6" fmla="*/ 43197 w 4786788"/>
                <a:gd name="connsiteY6" fmla="*/ 3234154 h 4954478"/>
                <a:gd name="connsiteX7" fmla="*/ 509929 w 4786788"/>
                <a:gd name="connsiteY7" fmla="*/ 873359 h 4954478"/>
                <a:gd name="connsiteX8" fmla="*/ 2675744 w 4786788"/>
                <a:gd name="connsiteY8" fmla="*/ 250 h 4954478"/>
                <a:gd name="connsiteX0" fmla="*/ 2675744 w 4786788"/>
                <a:gd name="connsiteY0" fmla="*/ 290 h 4954518"/>
                <a:gd name="connsiteX1" fmla="*/ 3910127 w 4786788"/>
                <a:gd name="connsiteY1" fmla="*/ 639894 h 4954518"/>
                <a:gd name="connsiteX2" fmla="*/ 4762652 w 4786788"/>
                <a:gd name="connsiteY2" fmla="*/ 1906196 h 4954518"/>
                <a:gd name="connsiteX3" fmla="*/ 4477774 w 4786788"/>
                <a:gd name="connsiteY3" fmla="*/ 3809377 h 4954518"/>
                <a:gd name="connsiteX4" fmla="*/ 3446609 w 4786788"/>
                <a:gd name="connsiteY4" fmla="*/ 4845145 h 4954518"/>
                <a:gd name="connsiteX5" fmla="*/ 1101279 w 4786788"/>
                <a:gd name="connsiteY5" fmla="*/ 4657526 h 4954518"/>
                <a:gd name="connsiteX6" fmla="*/ 43197 w 4786788"/>
                <a:gd name="connsiteY6" fmla="*/ 3234194 h 4954518"/>
                <a:gd name="connsiteX7" fmla="*/ 509929 w 4786788"/>
                <a:gd name="connsiteY7" fmla="*/ 873399 h 4954518"/>
                <a:gd name="connsiteX8" fmla="*/ 2675744 w 4786788"/>
                <a:gd name="connsiteY8" fmla="*/ 290 h 4954518"/>
                <a:gd name="connsiteX0" fmla="*/ 2675744 w 4786788"/>
                <a:gd name="connsiteY0" fmla="*/ 326 h 4954554"/>
                <a:gd name="connsiteX1" fmla="*/ 3990884 w 4786788"/>
                <a:gd name="connsiteY1" fmla="*/ 591130 h 4954554"/>
                <a:gd name="connsiteX2" fmla="*/ 4762652 w 4786788"/>
                <a:gd name="connsiteY2" fmla="*/ 1906232 h 4954554"/>
                <a:gd name="connsiteX3" fmla="*/ 4477774 w 4786788"/>
                <a:gd name="connsiteY3" fmla="*/ 3809413 h 4954554"/>
                <a:gd name="connsiteX4" fmla="*/ 3446609 w 4786788"/>
                <a:gd name="connsiteY4" fmla="*/ 4845181 h 4954554"/>
                <a:gd name="connsiteX5" fmla="*/ 1101279 w 4786788"/>
                <a:gd name="connsiteY5" fmla="*/ 4657562 h 4954554"/>
                <a:gd name="connsiteX6" fmla="*/ 43197 w 4786788"/>
                <a:gd name="connsiteY6" fmla="*/ 3234230 h 4954554"/>
                <a:gd name="connsiteX7" fmla="*/ 509929 w 4786788"/>
                <a:gd name="connsiteY7" fmla="*/ 873435 h 4954554"/>
                <a:gd name="connsiteX8" fmla="*/ 2675744 w 4786788"/>
                <a:gd name="connsiteY8" fmla="*/ 326 h 4954554"/>
                <a:gd name="connsiteX0" fmla="*/ 2662196 w 4773240"/>
                <a:gd name="connsiteY0" fmla="*/ 326 h 4954554"/>
                <a:gd name="connsiteX1" fmla="*/ 3977336 w 4773240"/>
                <a:gd name="connsiteY1" fmla="*/ 591130 h 4954554"/>
                <a:gd name="connsiteX2" fmla="*/ 4749104 w 4773240"/>
                <a:gd name="connsiteY2" fmla="*/ 1906232 h 4954554"/>
                <a:gd name="connsiteX3" fmla="*/ 4464226 w 4773240"/>
                <a:gd name="connsiteY3" fmla="*/ 3809413 h 4954554"/>
                <a:gd name="connsiteX4" fmla="*/ 3433061 w 4773240"/>
                <a:gd name="connsiteY4" fmla="*/ 4845181 h 4954554"/>
                <a:gd name="connsiteX5" fmla="*/ 1087731 w 4773240"/>
                <a:gd name="connsiteY5" fmla="*/ 4657562 h 4954554"/>
                <a:gd name="connsiteX6" fmla="*/ 29649 w 4773240"/>
                <a:gd name="connsiteY6" fmla="*/ 3234230 h 4954554"/>
                <a:gd name="connsiteX7" fmla="*/ 640977 w 4773240"/>
                <a:gd name="connsiteY7" fmla="*/ 730117 h 4954554"/>
                <a:gd name="connsiteX8" fmla="*/ 2662196 w 4773240"/>
                <a:gd name="connsiteY8" fmla="*/ 326 h 4954554"/>
                <a:gd name="connsiteX0" fmla="*/ 2664762 w 4775806"/>
                <a:gd name="connsiteY0" fmla="*/ 326 h 4954554"/>
                <a:gd name="connsiteX1" fmla="*/ 3979902 w 4775806"/>
                <a:gd name="connsiteY1" fmla="*/ 591130 h 4954554"/>
                <a:gd name="connsiteX2" fmla="*/ 4751670 w 4775806"/>
                <a:gd name="connsiteY2" fmla="*/ 1906232 h 4954554"/>
                <a:gd name="connsiteX3" fmla="*/ 4466792 w 4775806"/>
                <a:gd name="connsiteY3" fmla="*/ 3809413 h 4954554"/>
                <a:gd name="connsiteX4" fmla="*/ 3435627 w 4775806"/>
                <a:gd name="connsiteY4" fmla="*/ 4845181 h 4954554"/>
                <a:gd name="connsiteX5" fmla="*/ 1090297 w 4775806"/>
                <a:gd name="connsiteY5" fmla="*/ 4657562 h 4954554"/>
                <a:gd name="connsiteX6" fmla="*/ 32215 w 4775806"/>
                <a:gd name="connsiteY6" fmla="*/ 3234230 h 4954554"/>
                <a:gd name="connsiteX7" fmla="*/ 607899 w 4775806"/>
                <a:gd name="connsiteY7" fmla="*/ 806182 h 4954554"/>
                <a:gd name="connsiteX8" fmla="*/ 2664762 w 4775806"/>
                <a:gd name="connsiteY8" fmla="*/ 326 h 4954554"/>
                <a:gd name="connsiteX0" fmla="*/ 2673549 w 4784593"/>
                <a:gd name="connsiteY0" fmla="*/ 326 h 4954554"/>
                <a:gd name="connsiteX1" fmla="*/ 3988689 w 4784593"/>
                <a:gd name="connsiteY1" fmla="*/ 591130 h 4954554"/>
                <a:gd name="connsiteX2" fmla="*/ 4760457 w 4784593"/>
                <a:gd name="connsiteY2" fmla="*/ 1906232 h 4954554"/>
                <a:gd name="connsiteX3" fmla="*/ 4475579 w 4784593"/>
                <a:gd name="connsiteY3" fmla="*/ 3809413 h 4954554"/>
                <a:gd name="connsiteX4" fmla="*/ 3444414 w 4784593"/>
                <a:gd name="connsiteY4" fmla="*/ 4845181 h 4954554"/>
                <a:gd name="connsiteX5" fmla="*/ 1099084 w 4784593"/>
                <a:gd name="connsiteY5" fmla="*/ 4657562 h 4954554"/>
                <a:gd name="connsiteX6" fmla="*/ 41002 w 4784593"/>
                <a:gd name="connsiteY6" fmla="*/ 3234230 h 4954554"/>
                <a:gd name="connsiteX7" fmla="*/ 616686 w 4784593"/>
                <a:gd name="connsiteY7" fmla="*/ 806182 h 4954554"/>
                <a:gd name="connsiteX8" fmla="*/ 2673549 w 4784593"/>
                <a:gd name="connsiteY8" fmla="*/ 326 h 4954554"/>
                <a:gd name="connsiteX0" fmla="*/ 2649000 w 4760044"/>
                <a:gd name="connsiteY0" fmla="*/ 326 h 4964273"/>
                <a:gd name="connsiteX1" fmla="*/ 3964140 w 4760044"/>
                <a:gd name="connsiteY1" fmla="*/ 591130 h 4964273"/>
                <a:gd name="connsiteX2" fmla="*/ 4735908 w 4760044"/>
                <a:gd name="connsiteY2" fmla="*/ 1906232 h 4964273"/>
                <a:gd name="connsiteX3" fmla="*/ 4451030 w 4760044"/>
                <a:gd name="connsiteY3" fmla="*/ 3809413 h 4964273"/>
                <a:gd name="connsiteX4" fmla="*/ 3419865 w 4760044"/>
                <a:gd name="connsiteY4" fmla="*/ 4845181 h 4964273"/>
                <a:gd name="connsiteX5" fmla="*/ 1074535 w 4760044"/>
                <a:gd name="connsiteY5" fmla="*/ 4657562 h 4964273"/>
                <a:gd name="connsiteX6" fmla="*/ 33359 w 4760044"/>
                <a:gd name="connsiteY6" fmla="*/ 2995991 h 4964273"/>
                <a:gd name="connsiteX7" fmla="*/ 592137 w 4760044"/>
                <a:gd name="connsiteY7" fmla="*/ 806182 h 4964273"/>
                <a:gd name="connsiteX8" fmla="*/ 2649000 w 4760044"/>
                <a:gd name="connsiteY8" fmla="*/ 326 h 4964273"/>
                <a:gd name="connsiteX0" fmla="*/ 2649000 w 4760044"/>
                <a:gd name="connsiteY0" fmla="*/ 300 h 4964247"/>
                <a:gd name="connsiteX1" fmla="*/ 3813909 w 4760044"/>
                <a:gd name="connsiteY1" fmla="*/ 619239 h 4964247"/>
                <a:gd name="connsiteX2" fmla="*/ 4735908 w 4760044"/>
                <a:gd name="connsiteY2" fmla="*/ 1906206 h 4964247"/>
                <a:gd name="connsiteX3" fmla="*/ 4451030 w 4760044"/>
                <a:gd name="connsiteY3" fmla="*/ 3809387 h 4964247"/>
                <a:gd name="connsiteX4" fmla="*/ 3419865 w 4760044"/>
                <a:gd name="connsiteY4" fmla="*/ 4845155 h 4964247"/>
                <a:gd name="connsiteX5" fmla="*/ 1074535 w 4760044"/>
                <a:gd name="connsiteY5" fmla="*/ 4657536 h 4964247"/>
                <a:gd name="connsiteX6" fmla="*/ 33359 w 4760044"/>
                <a:gd name="connsiteY6" fmla="*/ 2995965 h 4964247"/>
                <a:gd name="connsiteX7" fmla="*/ 592137 w 4760044"/>
                <a:gd name="connsiteY7" fmla="*/ 806156 h 4964247"/>
                <a:gd name="connsiteX8" fmla="*/ 2649000 w 4760044"/>
                <a:gd name="connsiteY8" fmla="*/ 300 h 4964247"/>
                <a:gd name="connsiteX0" fmla="*/ 2649000 w 4849477"/>
                <a:gd name="connsiteY0" fmla="*/ -2 h 4963945"/>
                <a:gd name="connsiteX1" fmla="*/ 4735908 w 4849477"/>
                <a:gd name="connsiteY1" fmla="*/ 1905904 h 4963945"/>
                <a:gd name="connsiteX2" fmla="*/ 4451030 w 4849477"/>
                <a:gd name="connsiteY2" fmla="*/ 3809085 h 4963945"/>
                <a:gd name="connsiteX3" fmla="*/ 3419865 w 4849477"/>
                <a:gd name="connsiteY3" fmla="*/ 4844853 h 4963945"/>
                <a:gd name="connsiteX4" fmla="*/ 1074535 w 4849477"/>
                <a:gd name="connsiteY4" fmla="*/ 4657234 h 4963945"/>
                <a:gd name="connsiteX5" fmla="*/ 33359 w 4849477"/>
                <a:gd name="connsiteY5" fmla="*/ 2995663 h 4963945"/>
                <a:gd name="connsiteX6" fmla="*/ 592137 w 4849477"/>
                <a:gd name="connsiteY6" fmla="*/ 805854 h 4963945"/>
                <a:gd name="connsiteX7" fmla="*/ 2649000 w 4849477"/>
                <a:gd name="connsiteY7" fmla="*/ -2 h 4963945"/>
                <a:gd name="connsiteX0" fmla="*/ 2649000 w 4859466"/>
                <a:gd name="connsiteY0" fmla="*/ -2 h 5536260"/>
                <a:gd name="connsiteX1" fmla="*/ 4735908 w 4859466"/>
                <a:gd name="connsiteY1" fmla="*/ 1905904 h 5536260"/>
                <a:gd name="connsiteX2" fmla="*/ 4451030 w 4859466"/>
                <a:gd name="connsiteY2" fmla="*/ 3809085 h 5536260"/>
                <a:gd name="connsiteX3" fmla="*/ 3067466 w 4859466"/>
                <a:gd name="connsiteY3" fmla="*/ 5491001 h 5536260"/>
                <a:gd name="connsiteX4" fmla="*/ 1074535 w 4859466"/>
                <a:gd name="connsiteY4" fmla="*/ 4657234 h 5536260"/>
                <a:gd name="connsiteX5" fmla="*/ 33359 w 4859466"/>
                <a:gd name="connsiteY5" fmla="*/ 2995663 h 5536260"/>
                <a:gd name="connsiteX6" fmla="*/ 592137 w 4859466"/>
                <a:gd name="connsiteY6" fmla="*/ 805854 h 5536260"/>
                <a:gd name="connsiteX7" fmla="*/ 2649000 w 4859466"/>
                <a:gd name="connsiteY7" fmla="*/ -2 h 5536260"/>
                <a:gd name="connsiteX0" fmla="*/ 2780481 w 4861205"/>
                <a:gd name="connsiteY0" fmla="*/ -2 h 5864449"/>
                <a:gd name="connsiteX1" fmla="*/ 4737647 w 4861205"/>
                <a:gd name="connsiteY1" fmla="*/ 2234093 h 5864449"/>
                <a:gd name="connsiteX2" fmla="*/ 4452769 w 4861205"/>
                <a:gd name="connsiteY2" fmla="*/ 4137274 h 5864449"/>
                <a:gd name="connsiteX3" fmla="*/ 3069205 w 4861205"/>
                <a:gd name="connsiteY3" fmla="*/ 5819190 h 5864449"/>
                <a:gd name="connsiteX4" fmla="*/ 1076274 w 4861205"/>
                <a:gd name="connsiteY4" fmla="*/ 4985423 h 5864449"/>
                <a:gd name="connsiteX5" fmla="*/ 35098 w 4861205"/>
                <a:gd name="connsiteY5" fmla="*/ 3323852 h 5864449"/>
                <a:gd name="connsiteX6" fmla="*/ 593876 w 4861205"/>
                <a:gd name="connsiteY6" fmla="*/ 1134043 h 5864449"/>
                <a:gd name="connsiteX7" fmla="*/ 2780481 w 4861205"/>
                <a:gd name="connsiteY7" fmla="*/ -2 h 5864449"/>
                <a:gd name="connsiteX0" fmla="*/ 2289077 w 4369801"/>
                <a:gd name="connsiteY0" fmla="*/ -2 h 5893101"/>
                <a:gd name="connsiteX1" fmla="*/ 4246243 w 4369801"/>
                <a:gd name="connsiteY1" fmla="*/ 2234093 h 5893101"/>
                <a:gd name="connsiteX2" fmla="*/ 3961365 w 4369801"/>
                <a:gd name="connsiteY2" fmla="*/ 4137274 h 5893101"/>
                <a:gd name="connsiteX3" fmla="*/ 2577801 w 4369801"/>
                <a:gd name="connsiteY3" fmla="*/ 5819190 h 5893101"/>
                <a:gd name="connsiteX4" fmla="*/ 584870 w 4369801"/>
                <a:gd name="connsiteY4" fmla="*/ 4985423 h 5893101"/>
                <a:gd name="connsiteX5" fmla="*/ 102472 w 4369801"/>
                <a:gd name="connsiteY5" fmla="*/ 1134043 h 5893101"/>
                <a:gd name="connsiteX6" fmla="*/ 2289077 w 4369801"/>
                <a:gd name="connsiteY6" fmla="*/ -2 h 5893101"/>
                <a:gd name="connsiteX0" fmla="*/ 2352777 w 4433501"/>
                <a:gd name="connsiteY0" fmla="*/ -2 h 5854124"/>
                <a:gd name="connsiteX1" fmla="*/ 4309943 w 4433501"/>
                <a:gd name="connsiteY1" fmla="*/ 2234093 h 5854124"/>
                <a:gd name="connsiteX2" fmla="*/ 4025065 w 4433501"/>
                <a:gd name="connsiteY2" fmla="*/ 4137274 h 5854124"/>
                <a:gd name="connsiteX3" fmla="*/ 2641501 w 4433501"/>
                <a:gd name="connsiteY3" fmla="*/ 5819190 h 5854124"/>
                <a:gd name="connsiteX4" fmla="*/ 430809 w 4433501"/>
                <a:gd name="connsiteY4" fmla="*/ 4389642 h 5854124"/>
                <a:gd name="connsiteX5" fmla="*/ 166172 w 4433501"/>
                <a:gd name="connsiteY5" fmla="*/ 1134043 h 5854124"/>
                <a:gd name="connsiteX6" fmla="*/ 2352777 w 4433501"/>
                <a:gd name="connsiteY6" fmla="*/ -2 h 5854124"/>
                <a:gd name="connsiteX0" fmla="*/ 2193618 w 4274342"/>
                <a:gd name="connsiteY0" fmla="*/ -2 h 5850779"/>
                <a:gd name="connsiteX1" fmla="*/ 4150784 w 4274342"/>
                <a:gd name="connsiteY1" fmla="*/ 2234093 h 5850779"/>
                <a:gd name="connsiteX2" fmla="*/ 3865906 w 4274342"/>
                <a:gd name="connsiteY2" fmla="*/ 4137274 h 5850779"/>
                <a:gd name="connsiteX3" fmla="*/ 2482342 w 4274342"/>
                <a:gd name="connsiteY3" fmla="*/ 5819190 h 5850779"/>
                <a:gd name="connsiteX4" fmla="*/ 271650 w 4274342"/>
                <a:gd name="connsiteY4" fmla="*/ 4389642 h 5850779"/>
                <a:gd name="connsiteX5" fmla="*/ 247914 w 4274342"/>
                <a:gd name="connsiteY5" fmla="*/ 1846756 h 5850779"/>
                <a:gd name="connsiteX6" fmla="*/ 2193618 w 4274342"/>
                <a:gd name="connsiteY6" fmla="*/ -2 h 5850779"/>
                <a:gd name="connsiteX0" fmla="*/ 1967294 w 4267345"/>
                <a:gd name="connsiteY0" fmla="*/ -3 h 5416782"/>
                <a:gd name="connsiteX1" fmla="*/ 4137681 w 4267345"/>
                <a:gd name="connsiteY1" fmla="*/ 1800096 h 5416782"/>
                <a:gd name="connsiteX2" fmla="*/ 3852803 w 4267345"/>
                <a:gd name="connsiteY2" fmla="*/ 3703277 h 5416782"/>
                <a:gd name="connsiteX3" fmla="*/ 2469239 w 4267345"/>
                <a:gd name="connsiteY3" fmla="*/ 5385193 h 5416782"/>
                <a:gd name="connsiteX4" fmla="*/ 258547 w 4267345"/>
                <a:gd name="connsiteY4" fmla="*/ 3955645 h 5416782"/>
                <a:gd name="connsiteX5" fmla="*/ 234811 w 4267345"/>
                <a:gd name="connsiteY5" fmla="*/ 1412759 h 5416782"/>
                <a:gd name="connsiteX6" fmla="*/ 1967294 w 4267345"/>
                <a:gd name="connsiteY6" fmla="*/ -3 h 5416782"/>
                <a:gd name="connsiteX0" fmla="*/ 1967294 w 3964997"/>
                <a:gd name="connsiteY0" fmla="*/ -3 h 5416782"/>
                <a:gd name="connsiteX1" fmla="*/ 3668011 w 3964997"/>
                <a:gd name="connsiteY1" fmla="*/ 1478862 h 5416782"/>
                <a:gd name="connsiteX2" fmla="*/ 3852803 w 3964997"/>
                <a:gd name="connsiteY2" fmla="*/ 3703277 h 5416782"/>
                <a:gd name="connsiteX3" fmla="*/ 2469239 w 3964997"/>
                <a:gd name="connsiteY3" fmla="*/ 5385193 h 5416782"/>
                <a:gd name="connsiteX4" fmla="*/ 258547 w 3964997"/>
                <a:gd name="connsiteY4" fmla="*/ 3955645 h 5416782"/>
                <a:gd name="connsiteX5" fmla="*/ 234811 w 3964997"/>
                <a:gd name="connsiteY5" fmla="*/ 1412759 h 5416782"/>
                <a:gd name="connsiteX6" fmla="*/ 1967294 w 3964997"/>
                <a:gd name="connsiteY6" fmla="*/ -3 h 5416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997" h="5416782">
                  <a:moveTo>
                    <a:pt x="1967294" y="-3"/>
                  </a:moveTo>
                  <a:cubicBezTo>
                    <a:pt x="2657922" y="183339"/>
                    <a:pt x="3353760" y="861649"/>
                    <a:pt x="3668011" y="1478862"/>
                  </a:cubicBezTo>
                  <a:cubicBezTo>
                    <a:pt x="3982262" y="2096075"/>
                    <a:pt x="4052598" y="3052222"/>
                    <a:pt x="3852803" y="3703277"/>
                  </a:cubicBezTo>
                  <a:cubicBezTo>
                    <a:pt x="3653008" y="4354332"/>
                    <a:pt x="2782065" y="5270224"/>
                    <a:pt x="2469239" y="5385193"/>
                  </a:cubicBezTo>
                  <a:cubicBezTo>
                    <a:pt x="1758393" y="5606258"/>
                    <a:pt x="630952" y="4617717"/>
                    <a:pt x="258547" y="3955645"/>
                  </a:cubicBezTo>
                  <a:cubicBezTo>
                    <a:pt x="-113858" y="3293573"/>
                    <a:pt x="-49980" y="2072034"/>
                    <a:pt x="234811" y="1412759"/>
                  </a:cubicBezTo>
                  <a:cubicBezTo>
                    <a:pt x="519602" y="753484"/>
                    <a:pt x="1314621" y="30745"/>
                    <a:pt x="1967294" y="-3"/>
                  </a:cubicBezTo>
                  <a:close/>
                </a:path>
              </a:pathLst>
            </a:cu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E7660A84-957D-5B03-5B37-036016C704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0478977">
              <a:off x="9571360" y="4439737"/>
              <a:ext cx="351312" cy="354664"/>
            </a:xfrm>
            <a:custGeom>
              <a:avLst/>
              <a:gdLst>
                <a:gd name="connsiteX0" fmla="*/ 2531073 w 4828010"/>
                <a:gd name="connsiteY0" fmla="*/ 0 h 4873559"/>
                <a:gd name="connsiteX1" fmla="*/ 3937963 w 4828010"/>
                <a:gd name="connsiteY1" fmla="*/ 437433 h 4873559"/>
                <a:gd name="connsiteX2" fmla="*/ 4806231 w 4828010"/>
                <a:gd name="connsiteY2" fmla="*/ 1773180 h 4873559"/>
                <a:gd name="connsiteX3" fmla="*/ 4448644 w 4828010"/>
                <a:gd name="connsiteY3" fmla="*/ 3933235 h 4873559"/>
                <a:gd name="connsiteX4" fmla="*/ 3192542 w 4828010"/>
                <a:gd name="connsiteY4" fmla="*/ 4716168 h 4873559"/>
                <a:gd name="connsiteX5" fmla="*/ 937448 w 4828010"/>
                <a:gd name="connsiteY5" fmla="*/ 4547691 h 4873559"/>
                <a:gd name="connsiteX6" fmla="*/ 12348 w 4828010"/>
                <a:gd name="connsiteY6" fmla="*/ 3026750 h 4873559"/>
                <a:gd name="connsiteX7" fmla="*/ 553508 w 4828010"/>
                <a:gd name="connsiteY7" fmla="*/ 740383 h 4873559"/>
                <a:gd name="connsiteX8" fmla="*/ 2531073 w 4828010"/>
                <a:gd name="connsiteY8" fmla="*/ 0 h 4873559"/>
                <a:gd name="connsiteX0" fmla="*/ 2531073 w 4828010"/>
                <a:gd name="connsiteY0" fmla="*/ 0 h 4853896"/>
                <a:gd name="connsiteX1" fmla="*/ 3937963 w 4828010"/>
                <a:gd name="connsiteY1" fmla="*/ 437433 h 4853896"/>
                <a:gd name="connsiteX2" fmla="*/ 4806231 w 4828010"/>
                <a:gd name="connsiteY2" fmla="*/ 1773180 h 4853896"/>
                <a:gd name="connsiteX3" fmla="*/ 4448644 w 4828010"/>
                <a:gd name="connsiteY3" fmla="*/ 3933235 h 4853896"/>
                <a:gd name="connsiteX4" fmla="*/ 3192542 w 4828010"/>
                <a:gd name="connsiteY4" fmla="*/ 4716168 h 4853896"/>
                <a:gd name="connsiteX5" fmla="*/ 1075671 w 4828010"/>
                <a:gd name="connsiteY5" fmla="*/ 4473263 h 4853896"/>
                <a:gd name="connsiteX6" fmla="*/ 12348 w 4828010"/>
                <a:gd name="connsiteY6" fmla="*/ 3026750 h 4853896"/>
                <a:gd name="connsiteX7" fmla="*/ 553508 w 4828010"/>
                <a:gd name="connsiteY7" fmla="*/ 740383 h 4853896"/>
                <a:gd name="connsiteX8" fmla="*/ 2531073 w 4828010"/>
                <a:gd name="connsiteY8" fmla="*/ 0 h 4853896"/>
                <a:gd name="connsiteX0" fmla="*/ 2531073 w 4828010"/>
                <a:gd name="connsiteY0" fmla="*/ 0 h 4852652"/>
                <a:gd name="connsiteX1" fmla="*/ 3937963 w 4828010"/>
                <a:gd name="connsiteY1" fmla="*/ 437433 h 4852652"/>
                <a:gd name="connsiteX2" fmla="*/ 4806231 w 4828010"/>
                <a:gd name="connsiteY2" fmla="*/ 1773180 h 4852652"/>
                <a:gd name="connsiteX3" fmla="*/ 4448644 w 4828010"/>
                <a:gd name="connsiteY3" fmla="*/ 3933235 h 4852652"/>
                <a:gd name="connsiteX4" fmla="*/ 3192542 w 4828010"/>
                <a:gd name="connsiteY4" fmla="*/ 4716168 h 4852652"/>
                <a:gd name="connsiteX5" fmla="*/ 1160732 w 4828010"/>
                <a:gd name="connsiteY5" fmla="*/ 4467947 h 4852652"/>
                <a:gd name="connsiteX6" fmla="*/ 12348 w 4828010"/>
                <a:gd name="connsiteY6" fmla="*/ 3026750 h 4852652"/>
                <a:gd name="connsiteX7" fmla="*/ 553508 w 4828010"/>
                <a:gd name="connsiteY7" fmla="*/ 740383 h 4852652"/>
                <a:gd name="connsiteX8" fmla="*/ 2531073 w 4828010"/>
                <a:gd name="connsiteY8" fmla="*/ 0 h 4852652"/>
                <a:gd name="connsiteX0" fmla="*/ 2531073 w 4828010"/>
                <a:gd name="connsiteY0" fmla="*/ 0 h 4852652"/>
                <a:gd name="connsiteX1" fmla="*/ 3937963 w 4828010"/>
                <a:gd name="connsiteY1" fmla="*/ 437433 h 4852652"/>
                <a:gd name="connsiteX2" fmla="*/ 4806231 w 4828010"/>
                <a:gd name="connsiteY2" fmla="*/ 1773180 h 4852652"/>
                <a:gd name="connsiteX3" fmla="*/ 4448644 w 4828010"/>
                <a:gd name="connsiteY3" fmla="*/ 3933235 h 4852652"/>
                <a:gd name="connsiteX4" fmla="*/ 3192542 w 4828010"/>
                <a:gd name="connsiteY4" fmla="*/ 4716168 h 4852652"/>
                <a:gd name="connsiteX5" fmla="*/ 1160732 w 4828010"/>
                <a:gd name="connsiteY5" fmla="*/ 4467947 h 4852652"/>
                <a:gd name="connsiteX6" fmla="*/ 12348 w 4828010"/>
                <a:gd name="connsiteY6" fmla="*/ 3026750 h 4852652"/>
                <a:gd name="connsiteX7" fmla="*/ 553508 w 4828010"/>
                <a:gd name="connsiteY7" fmla="*/ 740383 h 4852652"/>
                <a:gd name="connsiteX8" fmla="*/ 2531073 w 4828010"/>
                <a:gd name="connsiteY8" fmla="*/ 0 h 4852652"/>
                <a:gd name="connsiteX0" fmla="*/ 2460239 w 4757176"/>
                <a:gd name="connsiteY0" fmla="*/ 0 h 4850182"/>
                <a:gd name="connsiteX1" fmla="*/ 3867129 w 4757176"/>
                <a:gd name="connsiteY1" fmla="*/ 437433 h 4850182"/>
                <a:gd name="connsiteX2" fmla="*/ 4735397 w 4757176"/>
                <a:gd name="connsiteY2" fmla="*/ 1773180 h 4850182"/>
                <a:gd name="connsiteX3" fmla="*/ 4377810 w 4757176"/>
                <a:gd name="connsiteY3" fmla="*/ 3933235 h 4850182"/>
                <a:gd name="connsiteX4" fmla="*/ 3121708 w 4757176"/>
                <a:gd name="connsiteY4" fmla="*/ 4716168 h 4850182"/>
                <a:gd name="connsiteX5" fmla="*/ 1089898 w 4757176"/>
                <a:gd name="connsiteY5" fmla="*/ 4467947 h 4850182"/>
                <a:gd name="connsiteX6" fmla="*/ 15942 w 4757176"/>
                <a:gd name="connsiteY6" fmla="*/ 3101178 h 4850182"/>
                <a:gd name="connsiteX7" fmla="*/ 482674 w 4757176"/>
                <a:gd name="connsiteY7" fmla="*/ 740383 h 4850182"/>
                <a:gd name="connsiteX8" fmla="*/ 2460239 w 4757176"/>
                <a:gd name="connsiteY8" fmla="*/ 0 h 4850182"/>
                <a:gd name="connsiteX0" fmla="*/ 2460239 w 4757176"/>
                <a:gd name="connsiteY0" fmla="*/ 0 h 4850182"/>
                <a:gd name="connsiteX1" fmla="*/ 3867129 w 4757176"/>
                <a:gd name="connsiteY1" fmla="*/ 437433 h 4850182"/>
                <a:gd name="connsiteX2" fmla="*/ 4735397 w 4757176"/>
                <a:gd name="connsiteY2" fmla="*/ 1773180 h 4850182"/>
                <a:gd name="connsiteX3" fmla="*/ 4377810 w 4757176"/>
                <a:gd name="connsiteY3" fmla="*/ 3933235 h 4850182"/>
                <a:gd name="connsiteX4" fmla="*/ 3121708 w 4757176"/>
                <a:gd name="connsiteY4" fmla="*/ 4716168 h 4850182"/>
                <a:gd name="connsiteX5" fmla="*/ 1089898 w 4757176"/>
                <a:gd name="connsiteY5" fmla="*/ 4467947 h 4850182"/>
                <a:gd name="connsiteX6" fmla="*/ 15942 w 4757176"/>
                <a:gd name="connsiteY6" fmla="*/ 3101178 h 4850182"/>
                <a:gd name="connsiteX7" fmla="*/ 482674 w 4757176"/>
                <a:gd name="connsiteY7" fmla="*/ 740383 h 4850182"/>
                <a:gd name="connsiteX8" fmla="*/ 2460239 w 4757176"/>
                <a:gd name="connsiteY8" fmla="*/ 0 h 4850182"/>
                <a:gd name="connsiteX0" fmla="*/ 2484014 w 4780951"/>
                <a:gd name="connsiteY0" fmla="*/ 0 h 4850182"/>
                <a:gd name="connsiteX1" fmla="*/ 3890904 w 4780951"/>
                <a:gd name="connsiteY1" fmla="*/ 437433 h 4850182"/>
                <a:gd name="connsiteX2" fmla="*/ 4759172 w 4780951"/>
                <a:gd name="connsiteY2" fmla="*/ 1773180 h 4850182"/>
                <a:gd name="connsiteX3" fmla="*/ 4401585 w 4780951"/>
                <a:gd name="connsiteY3" fmla="*/ 3933235 h 4850182"/>
                <a:gd name="connsiteX4" fmla="*/ 3145483 w 4780951"/>
                <a:gd name="connsiteY4" fmla="*/ 4716168 h 4850182"/>
                <a:gd name="connsiteX5" fmla="*/ 1113673 w 4780951"/>
                <a:gd name="connsiteY5" fmla="*/ 4467947 h 4850182"/>
                <a:gd name="connsiteX6" fmla="*/ 39717 w 4780951"/>
                <a:gd name="connsiteY6" fmla="*/ 3101178 h 4850182"/>
                <a:gd name="connsiteX7" fmla="*/ 506449 w 4780951"/>
                <a:gd name="connsiteY7" fmla="*/ 740383 h 4850182"/>
                <a:gd name="connsiteX8" fmla="*/ 2484014 w 4780951"/>
                <a:gd name="connsiteY8" fmla="*/ 0 h 4850182"/>
                <a:gd name="connsiteX0" fmla="*/ 2484014 w 4780127"/>
                <a:gd name="connsiteY0" fmla="*/ 0 h 4850182"/>
                <a:gd name="connsiteX1" fmla="*/ 3890904 w 4780127"/>
                <a:gd name="connsiteY1" fmla="*/ 437433 h 4850182"/>
                <a:gd name="connsiteX2" fmla="*/ 4759172 w 4780127"/>
                <a:gd name="connsiteY2" fmla="*/ 1773180 h 4850182"/>
                <a:gd name="connsiteX3" fmla="*/ 4390953 w 4780127"/>
                <a:gd name="connsiteY3" fmla="*/ 3805644 h 4850182"/>
                <a:gd name="connsiteX4" fmla="*/ 3145483 w 4780127"/>
                <a:gd name="connsiteY4" fmla="*/ 4716168 h 4850182"/>
                <a:gd name="connsiteX5" fmla="*/ 1113673 w 4780127"/>
                <a:gd name="connsiteY5" fmla="*/ 4467947 h 4850182"/>
                <a:gd name="connsiteX6" fmla="*/ 39717 w 4780127"/>
                <a:gd name="connsiteY6" fmla="*/ 3101178 h 4850182"/>
                <a:gd name="connsiteX7" fmla="*/ 506449 w 4780127"/>
                <a:gd name="connsiteY7" fmla="*/ 740383 h 4850182"/>
                <a:gd name="connsiteX8" fmla="*/ 2484014 w 4780127"/>
                <a:gd name="connsiteY8" fmla="*/ 0 h 4850182"/>
                <a:gd name="connsiteX0" fmla="*/ 2484014 w 4778010"/>
                <a:gd name="connsiteY0" fmla="*/ 0 h 4846926"/>
                <a:gd name="connsiteX1" fmla="*/ 3890904 w 4778010"/>
                <a:gd name="connsiteY1" fmla="*/ 437433 h 4846926"/>
                <a:gd name="connsiteX2" fmla="*/ 4759172 w 4778010"/>
                <a:gd name="connsiteY2" fmla="*/ 1773180 h 4846926"/>
                <a:gd name="connsiteX3" fmla="*/ 4390953 w 4778010"/>
                <a:gd name="connsiteY3" fmla="*/ 3805644 h 4846926"/>
                <a:gd name="connsiteX4" fmla="*/ 3343914 w 4778010"/>
                <a:gd name="connsiteY4" fmla="*/ 4712128 h 4846926"/>
                <a:gd name="connsiteX5" fmla="*/ 1113673 w 4778010"/>
                <a:gd name="connsiteY5" fmla="*/ 4467947 h 4846926"/>
                <a:gd name="connsiteX6" fmla="*/ 39717 w 4778010"/>
                <a:gd name="connsiteY6" fmla="*/ 3101178 h 4846926"/>
                <a:gd name="connsiteX7" fmla="*/ 506449 w 4778010"/>
                <a:gd name="connsiteY7" fmla="*/ 740383 h 4846926"/>
                <a:gd name="connsiteX8" fmla="*/ 2484014 w 4778010"/>
                <a:gd name="connsiteY8" fmla="*/ 0 h 4846926"/>
                <a:gd name="connsiteX0" fmla="*/ 2484014 w 4782503"/>
                <a:gd name="connsiteY0" fmla="*/ 0 h 4846926"/>
                <a:gd name="connsiteX1" fmla="*/ 3890904 w 4782503"/>
                <a:gd name="connsiteY1" fmla="*/ 437433 h 4846926"/>
                <a:gd name="connsiteX2" fmla="*/ 4759172 w 4782503"/>
                <a:gd name="connsiteY2" fmla="*/ 1773180 h 4846926"/>
                <a:gd name="connsiteX3" fmla="*/ 4450482 w 4782503"/>
                <a:gd name="connsiteY3" fmla="*/ 3688481 h 4846926"/>
                <a:gd name="connsiteX4" fmla="*/ 3343914 w 4782503"/>
                <a:gd name="connsiteY4" fmla="*/ 4712128 h 4846926"/>
                <a:gd name="connsiteX5" fmla="*/ 1113673 w 4782503"/>
                <a:gd name="connsiteY5" fmla="*/ 4467947 h 4846926"/>
                <a:gd name="connsiteX6" fmla="*/ 39717 w 4782503"/>
                <a:gd name="connsiteY6" fmla="*/ 3101178 h 4846926"/>
                <a:gd name="connsiteX7" fmla="*/ 506449 w 4782503"/>
                <a:gd name="connsiteY7" fmla="*/ 740383 h 4846926"/>
                <a:gd name="connsiteX8" fmla="*/ 2484014 w 4782503"/>
                <a:gd name="connsiteY8" fmla="*/ 0 h 4846926"/>
                <a:gd name="connsiteX0" fmla="*/ 2484014 w 4784889"/>
                <a:gd name="connsiteY0" fmla="*/ 0 h 4846926"/>
                <a:gd name="connsiteX1" fmla="*/ 3890904 w 4784889"/>
                <a:gd name="connsiteY1" fmla="*/ 437433 h 4846926"/>
                <a:gd name="connsiteX2" fmla="*/ 4759172 w 4784889"/>
                <a:gd name="connsiteY2" fmla="*/ 1773180 h 4846926"/>
                <a:gd name="connsiteX3" fmla="*/ 4474294 w 4784889"/>
                <a:gd name="connsiteY3" fmla="*/ 3676361 h 4846926"/>
                <a:gd name="connsiteX4" fmla="*/ 3343914 w 4784889"/>
                <a:gd name="connsiteY4" fmla="*/ 4712128 h 4846926"/>
                <a:gd name="connsiteX5" fmla="*/ 1113673 w 4784889"/>
                <a:gd name="connsiteY5" fmla="*/ 4467947 h 4846926"/>
                <a:gd name="connsiteX6" fmla="*/ 39717 w 4784889"/>
                <a:gd name="connsiteY6" fmla="*/ 3101178 h 4846926"/>
                <a:gd name="connsiteX7" fmla="*/ 506449 w 4784889"/>
                <a:gd name="connsiteY7" fmla="*/ 740383 h 4846926"/>
                <a:gd name="connsiteX8" fmla="*/ 2484014 w 4784889"/>
                <a:gd name="connsiteY8" fmla="*/ 0 h 4846926"/>
                <a:gd name="connsiteX0" fmla="*/ 2484014 w 4784889"/>
                <a:gd name="connsiteY0" fmla="*/ 0 h 4860980"/>
                <a:gd name="connsiteX1" fmla="*/ 3890904 w 4784889"/>
                <a:gd name="connsiteY1" fmla="*/ 437433 h 4860980"/>
                <a:gd name="connsiteX2" fmla="*/ 4759172 w 4784889"/>
                <a:gd name="connsiteY2" fmla="*/ 1773180 h 4860980"/>
                <a:gd name="connsiteX3" fmla="*/ 4474294 w 4784889"/>
                <a:gd name="connsiteY3" fmla="*/ 3676361 h 4860980"/>
                <a:gd name="connsiteX4" fmla="*/ 3343914 w 4784889"/>
                <a:gd name="connsiteY4" fmla="*/ 4712128 h 4860980"/>
                <a:gd name="connsiteX5" fmla="*/ 1097799 w 4784889"/>
                <a:gd name="connsiteY5" fmla="*/ 4524510 h 4860980"/>
                <a:gd name="connsiteX6" fmla="*/ 39717 w 4784889"/>
                <a:gd name="connsiteY6" fmla="*/ 3101178 h 4860980"/>
                <a:gd name="connsiteX7" fmla="*/ 506449 w 4784889"/>
                <a:gd name="connsiteY7" fmla="*/ 740383 h 4860980"/>
                <a:gd name="connsiteX8" fmla="*/ 2484014 w 4784889"/>
                <a:gd name="connsiteY8" fmla="*/ 0 h 4860980"/>
                <a:gd name="connsiteX0" fmla="*/ 2484014 w 4783308"/>
                <a:gd name="connsiteY0" fmla="*/ 0 h 4860981"/>
                <a:gd name="connsiteX1" fmla="*/ 3890904 w 4783308"/>
                <a:gd name="connsiteY1" fmla="*/ 437433 h 4860981"/>
                <a:gd name="connsiteX2" fmla="*/ 4759172 w 4783308"/>
                <a:gd name="connsiteY2" fmla="*/ 1773180 h 4860981"/>
                <a:gd name="connsiteX3" fmla="*/ 4474294 w 4783308"/>
                <a:gd name="connsiteY3" fmla="*/ 3676361 h 4860981"/>
                <a:gd name="connsiteX4" fmla="*/ 3443129 w 4783308"/>
                <a:gd name="connsiteY4" fmla="*/ 4712129 h 4860981"/>
                <a:gd name="connsiteX5" fmla="*/ 1097799 w 4783308"/>
                <a:gd name="connsiteY5" fmla="*/ 4524510 h 4860981"/>
                <a:gd name="connsiteX6" fmla="*/ 39717 w 4783308"/>
                <a:gd name="connsiteY6" fmla="*/ 3101178 h 4860981"/>
                <a:gd name="connsiteX7" fmla="*/ 506449 w 4783308"/>
                <a:gd name="connsiteY7" fmla="*/ 740383 h 4860981"/>
                <a:gd name="connsiteX8" fmla="*/ 2484014 w 4783308"/>
                <a:gd name="connsiteY8" fmla="*/ 0 h 4860981"/>
                <a:gd name="connsiteX0" fmla="*/ 2484014 w 4783308"/>
                <a:gd name="connsiteY0" fmla="*/ 0 h 4821502"/>
                <a:gd name="connsiteX1" fmla="*/ 3890904 w 4783308"/>
                <a:gd name="connsiteY1" fmla="*/ 437433 h 4821502"/>
                <a:gd name="connsiteX2" fmla="*/ 4759172 w 4783308"/>
                <a:gd name="connsiteY2" fmla="*/ 1773180 h 4821502"/>
                <a:gd name="connsiteX3" fmla="*/ 4474294 w 4783308"/>
                <a:gd name="connsiteY3" fmla="*/ 3676361 h 4821502"/>
                <a:gd name="connsiteX4" fmla="*/ 3443129 w 4783308"/>
                <a:gd name="connsiteY4" fmla="*/ 4712129 h 4821502"/>
                <a:gd name="connsiteX5" fmla="*/ 1097799 w 4783308"/>
                <a:gd name="connsiteY5" fmla="*/ 4524510 h 4821502"/>
                <a:gd name="connsiteX6" fmla="*/ 39717 w 4783308"/>
                <a:gd name="connsiteY6" fmla="*/ 3101178 h 4821502"/>
                <a:gd name="connsiteX7" fmla="*/ 506449 w 4783308"/>
                <a:gd name="connsiteY7" fmla="*/ 740383 h 4821502"/>
                <a:gd name="connsiteX8" fmla="*/ 2484014 w 4783308"/>
                <a:gd name="connsiteY8" fmla="*/ 0 h 4821502"/>
                <a:gd name="connsiteX0" fmla="*/ 2484014 w 4783308"/>
                <a:gd name="connsiteY0" fmla="*/ 0 h 4821502"/>
                <a:gd name="connsiteX1" fmla="*/ 3890904 w 4783308"/>
                <a:gd name="connsiteY1" fmla="*/ 437433 h 4821502"/>
                <a:gd name="connsiteX2" fmla="*/ 4759172 w 4783308"/>
                <a:gd name="connsiteY2" fmla="*/ 1773180 h 4821502"/>
                <a:gd name="connsiteX3" fmla="*/ 4474294 w 4783308"/>
                <a:gd name="connsiteY3" fmla="*/ 3676361 h 4821502"/>
                <a:gd name="connsiteX4" fmla="*/ 3443129 w 4783308"/>
                <a:gd name="connsiteY4" fmla="*/ 4712129 h 4821502"/>
                <a:gd name="connsiteX5" fmla="*/ 1097799 w 4783308"/>
                <a:gd name="connsiteY5" fmla="*/ 4524510 h 4821502"/>
                <a:gd name="connsiteX6" fmla="*/ 39717 w 4783308"/>
                <a:gd name="connsiteY6" fmla="*/ 3101178 h 4821502"/>
                <a:gd name="connsiteX7" fmla="*/ 506449 w 4783308"/>
                <a:gd name="connsiteY7" fmla="*/ 740383 h 4821502"/>
                <a:gd name="connsiteX8" fmla="*/ 2484014 w 4783308"/>
                <a:gd name="connsiteY8" fmla="*/ 0 h 4821502"/>
                <a:gd name="connsiteX0" fmla="*/ 2532073 w 4784141"/>
                <a:gd name="connsiteY0" fmla="*/ 0 h 4773425"/>
                <a:gd name="connsiteX1" fmla="*/ 3891737 w 4784141"/>
                <a:gd name="connsiteY1" fmla="*/ 389356 h 4773425"/>
                <a:gd name="connsiteX2" fmla="*/ 4760005 w 4784141"/>
                <a:gd name="connsiteY2" fmla="*/ 1725103 h 4773425"/>
                <a:gd name="connsiteX3" fmla="*/ 4475127 w 4784141"/>
                <a:gd name="connsiteY3" fmla="*/ 3628284 h 4773425"/>
                <a:gd name="connsiteX4" fmla="*/ 3443962 w 4784141"/>
                <a:gd name="connsiteY4" fmla="*/ 4664052 h 4773425"/>
                <a:gd name="connsiteX5" fmla="*/ 1098632 w 4784141"/>
                <a:gd name="connsiteY5" fmla="*/ 4476433 h 4773425"/>
                <a:gd name="connsiteX6" fmla="*/ 40550 w 4784141"/>
                <a:gd name="connsiteY6" fmla="*/ 3053101 h 4773425"/>
                <a:gd name="connsiteX7" fmla="*/ 507282 w 4784141"/>
                <a:gd name="connsiteY7" fmla="*/ 692306 h 4773425"/>
                <a:gd name="connsiteX8" fmla="*/ 2532073 w 4784141"/>
                <a:gd name="connsiteY8" fmla="*/ 0 h 4773425"/>
                <a:gd name="connsiteX0" fmla="*/ 2532073 w 4784141"/>
                <a:gd name="connsiteY0" fmla="*/ 491 h 4773916"/>
                <a:gd name="connsiteX1" fmla="*/ 3891737 w 4784141"/>
                <a:gd name="connsiteY1" fmla="*/ 389847 h 4773916"/>
                <a:gd name="connsiteX2" fmla="*/ 4760005 w 4784141"/>
                <a:gd name="connsiteY2" fmla="*/ 1725594 h 4773916"/>
                <a:gd name="connsiteX3" fmla="*/ 4475127 w 4784141"/>
                <a:gd name="connsiteY3" fmla="*/ 3628775 h 4773916"/>
                <a:gd name="connsiteX4" fmla="*/ 3443962 w 4784141"/>
                <a:gd name="connsiteY4" fmla="*/ 4664543 h 4773916"/>
                <a:gd name="connsiteX5" fmla="*/ 1098632 w 4784141"/>
                <a:gd name="connsiteY5" fmla="*/ 4476924 h 4773916"/>
                <a:gd name="connsiteX6" fmla="*/ 40550 w 4784141"/>
                <a:gd name="connsiteY6" fmla="*/ 3053592 h 4773916"/>
                <a:gd name="connsiteX7" fmla="*/ 507282 w 4784141"/>
                <a:gd name="connsiteY7" fmla="*/ 692797 h 4773916"/>
                <a:gd name="connsiteX8" fmla="*/ 2532073 w 4784141"/>
                <a:gd name="connsiteY8" fmla="*/ 491 h 4773916"/>
                <a:gd name="connsiteX0" fmla="*/ 2532073 w 4784141"/>
                <a:gd name="connsiteY0" fmla="*/ 491 h 4773916"/>
                <a:gd name="connsiteX1" fmla="*/ 3891737 w 4784141"/>
                <a:gd name="connsiteY1" fmla="*/ 389847 h 4773916"/>
                <a:gd name="connsiteX2" fmla="*/ 4760005 w 4784141"/>
                <a:gd name="connsiteY2" fmla="*/ 1725594 h 4773916"/>
                <a:gd name="connsiteX3" fmla="*/ 4475127 w 4784141"/>
                <a:gd name="connsiteY3" fmla="*/ 3628775 h 4773916"/>
                <a:gd name="connsiteX4" fmla="*/ 3443962 w 4784141"/>
                <a:gd name="connsiteY4" fmla="*/ 4664543 h 4773916"/>
                <a:gd name="connsiteX5" fmla="*/ 1098632 w 4784141"/>
                <a:gd name="connsiteY5" fmla="*/ 4476924 h 4773916"/>
                <a:gd name="connsiteX6" fmla="*/ 40550 w 4784141"/>
                <a:gd name="connsiteY6" fmla="*/ 3053592 h 4773916"/>
                <a:gd name="connsiteX7" fmla="*/ 507282 w 4784141"/>
                <a:gd name="connsiteY7" fmla="*/ 692797 h 4773916"/>
                <a:gd name="connsiteX8" fmla="*/ 2532073 w 4784141"/>
                <a:gd name="connsiteY8" fmla="*/ 491 h 4773916"/>
                <a:gd name="connsiteX0" fmla="*/ 2558783 w 4784614"/>
                <a:gd name="connsiteY0" fmla="*/ 525 h 4757924"/>
                <a:gd name="connsiteX1" fmla="*/ 3892210 w 4784614"/>
                <a:gd name="connsiteY1" fmla="*/ 373855 h 4757924"/>
                <a:gd name="connsiteX2" fmla="*/ 4760478 w 4784614"/>
                <a:gd name="connsiteY2" fmla="*/ 1709602 h 4757924"/>
                <a:gd name="connsiteX3" fmla="*/ 4475600 w 4784614"/>
                <a:gd name="connsiteY3" fmla="*/ 3612783 h 4757924"/>
                <a:gd name="connsiteX4" fmla="*/ 3444435 w 4784614"/>
                <a:gd name="connsiteY4" fmla="*/ 4648551 h 4757924"/>
                <a:gd name="connsiteX5" fmla="*/ 1099105 w 4784614"/>
                <a:gd name="connsiteY5" fmla="*/ 4460932 h 4757924"/>
                <a:gd name="connsiteX6" fmla="*/ 41023 w 4784614"/>
                <a:gd name="connsiteY6" fmla="*/ 3037600 h 4757924"/>
                <a:gd name="connsiteX7" fmla="*/ 507755 w 4784614"/>
                <a:gd name="connsiteY7" fmla="*/ 676805 h 4757924"/>
                <a:gd name="connsiteX8" fmla="*/ 2558783 w 4784614"/>
                <a:gd name="connsiteY8" fmla="*/ 525 h 4757924"/>
                <a:gd name="connsiteX0" fmla="*/ 2558783 w 4784614"/>
                <a:gd name="connsiteY0" fmla="*/ 408 h 4757807"/>
                <a:gd name="connsiteX1" fmla="*/ 3907953 w 4784614"/>
                <a:gd name="connsiteY1" fmla="*/ 443183 h 4757807"/>
                <a:gd name="connsiteX2" fmla="*/ 4760478 w 4784614"/>
                <a:gd name="connsiteY2" fmla="*/ 1709485 h 4757807"/>
                <a:gd name="connsiteX3" fmla="*/ 4475600 w 4784614"/>
                <a:gd name="connsiteY3" fmla="*/ 3612666 h 4757807"/>
                <a:gd name="connsiteX4" fmla="*/ 3444435 w 4784614"/>
                <a:gd name="connsiteY4" fmla="*/ 4648434 h 4757807"/>
                <a:gd name="connsiteX5" fmla="*/ 1099105 w 4784614"/>
                <a:gd name="connsiteY5" fmla="*/ 4460815 h 4757807"/>
                <a:gd name="connsiteX6" fmla="*/ 41023 w 4784614"/>
                <a:gd name="connsiteY6" fmla="*/ 3037483 h 4757807"/>
                <a:gd name="connsiteX7" fmla="*/ 507755 w 4784614"/>
                <a:gd name="connsiteY7" fmla="*/ 676688 h 4757807"/>
                <a:gd name="connsiteX8" fmla="*/ 2558783 w 4784614"/>
                <a:gd name="connsiteY8" fmla="*/ 408 h 4757807"/>
                <a:gd name="connsiteX0" fmla="*/ 2675744 w 4786788"/>
                <a:gd name="connsiteY0" fmla="*/ 250 h 4954478"/>
                <a:gd name="connsiteX1" fmla="*/ 3910127 w 4786788"/>
                <a:gd name="connsiteY1" fmla="*/ 639854 h 4954478"/>
                <a:gd name="connsiteX2" fmla="*/ 4762652 w 4786788"/>
                <a:gd name="connsiteY2" fmla="*/ 1906156 h 4954478"/>
                <a:gd name="connsiteX3" fmla="*/ 4477774 w 4786788"/>
                <a:gd name="connsiteY3" fmla="*/ 3809337 h 4954478"/>
                <a:gd name="connsiteX4" fmla="*/ 3446609 w 4786788"/>
                <a:gd name="connsiteY4" fmla="*/ 4845105 h 4954478"/>
                <a:gd name="connsiteX5" fmla="*/ 1101279 w 4786788"/>
                <a:gd name="connsiteY5" fmla="*/ 4657486 h 4954478"/>
                <a:gd name="connsiteX6" fmla="*/ 43197 w 4786788"/>
                <a:gd name="connsiteY6" fmla="*/ 3234154 h 4954478"/>
                <a:gd name="connsiteX7" fmla="*/ 509929 w 4786788"/>
                <a:gd name="connsiteY7" fmla="*/ 873359 h 4954478"/>
                <a:gd name="connsiteX8" fmla="*/ 2675744 w 4786788"/>
                <a:gd name="connsiteY8" fmla="*/ 250 h 4954478"/>
                <a:gd name="connsiteX0" fmla="*/ 2675744 w 4786788"/>
                <a:gd name="connsiteY0" fmla="*/ 250 h 4954478"/>
                <a:gd name="connsiteX1" fmla="*/ 3910127 w 4786788"/>
                <a:gd name="connsiteY1" fmla="*/ 639854 h 4954478"/>
                <a:gd name="connsiteX2" fmla="*/ 4762652 w 4786788"/>
                <a:gd name="connsiteY2" fmla="*/ 1906156 h 4954478"/>
                <a:gd name="connsiteX3" fmla="*/ 4477774 w 4786788"/>
                <a:gd name="connsiteY3" fmla="*/ 3809337 h 4954478"/>
                <a:gd name="connsiteX4" fmla="*/ 3446609 w 4786788"/>
                <a:gd name="connsiteY4" fmla="*/ 4845105 h 4954478"/>
                <a:gd name="connsiteX5" fmla="*/ 1101279 w 4786788"/>
                <a:gd name="connsiteY5" fmla="*/ 4657486 h 4954478"/>
                <a:gd name="connsiteX6" fmla="*/ 43197 w 4786788"/>
                <a:gd name="connsiteY6" fmla="*/ 3234154 h 4954478"/>
                <a:gd name="connsiteX7" fmla="*/ 509929 w 4786788"/>
                <a:gd name="connsiteY7" fmla="*/ 873359 h 4954478"/>
                <a:gd name="connsiteX8" fmla="*/ 2675744 w 4786788"/>
                <a:gd name="connsiteY8" fmla="*/ 250 h 4954478"/>
                <a:gd name="connsiteX0" fmla="*/ 2675744 w 4786788"/>
                <a:gd name="connsiteY0" fmla="*/ 290 h 4954518"/>
                <a:gd name="connsiteX1" fmla="*/ 3910127 w 4786788"/>
                <a:gd name="connsiteY1" fmla="*/ 639894 h 4954518"/>
                <a:gd name="connsiteX2" fmla="*/ 4762652 w 4786788"/>
                <a:gd name="connsiteY2" fmla="*/ 1906196 h 4954518"/>
                <a:gd name="connsiteX3" fmla="*/ 4477774 w 4786788"/>
                <a:gd name="connsiteY3" fmla="*/ 3809377 h 4954518"/>
                <a:gd name="connsiteX4" fmla="*/ 3446609 w 4786788"/>
                <a:gd name="connsiteY4" fmla="*/ 4845145 h 4954518"/>
                <a:gd name="connsiteX5" fmla="*/ 1101279 w 4786788"/>
                <a:gd name="connsiteY5" fmla="*/ 4657526 h 4954518"/>
                <a:gd name="connsiteX6" fmla="*/ 43197 w 4786788"/>
                <a:gd name="connsiteY6" fmla="*/ 3234194 h 4954518"/>
                <a:gd name="connsiteX7" fmla="*/ 509929 w 4786788"/>
                <a:gd name="connsiteY7" fmla="*/ 873399 h 4954518"/>
                <a:gd name="connsiteX8" fmla="*/ 2675744 w 4786788"/>
                <a:gd name="connsiteY8" fmla="*/ 290 h 4954518"/>
                <a:gd name="connsiteX0" fmla="*/ 2675744 w 4786788"/>
                <a:gd name="connsiteY0" fmla="*/ 326 h 4954554"/>
                <a:gd name="connsiteX1" fmla="*/ 3990884 w 4786788"/>
                <a:gd name="connsiteY1" fmla="*/ 591130 h 4954554"/>
                <a:gd name="connsiteX2" fmla="*/ 4762652 w 4786788"/>
                <a:gd name="connsiteY2" fmla="*/ 1906232 h 4954554"/>
                <a:gd name="connsiteX3" fmla="*/ 4477774 w 4786788"/>
                <a:gd name="connsiteY3" fmla="*/ 3809413 h 4954554"/>
                <a:gd name="connsiteX4" fmla="*/ 3446609 w 4786788"/>
                <a:gd name="connsiteY4" fmla="*/ 4845181 h 4954554"/>
                <a:gd name="connsiteX5" fmla="*/ 1101279 w 4786788"/>
                <a:gd name="connsiteY5" fmla="*/ 4657562 h 4954554"/>
                <a:gd name="connsiteX6" fmla="*/ 43197 w 4786788"/>
                <a:gd name="connsiteY6" fmla="*/ 3234230 h 4954554"/>
                <a:gd name="connsiteX7" fmla="*/ 509929 w 4786788"/>
                <a:gd name="connsiteY7" fmla="*/ 873435 h 4954554"/>
                <a:gd name="connsiteX8" fmla="*/ 2675744 w 4786788"/>
                <a:gd name="connsiteY8" fmla="*/ 326 h 4954554"/>
                <a:gd name="connsiteX0" fmla="*/ 2662196 w 4773240"/>
                <a:gd name="connsiteY0" fmla="*/ 326 h 4954554"/>
                <a:gd name="connsiteX1" fmla="*/ 3977336 w 4773240"/>
                <a:gd name="connsiteY1" fmla="*/ 591130 h 4954554"/>
                <a:gd name="connsiteX2" fmla="*/ 4749104 w 4773240"/>
                <a:gd name="connsiteY2" fmla="*/ 1906232 h 4954554"/>
                <a:gd name="connsiteX3" fmla="*/ 4464226 w 4773240"/>
                <a:gd name="connsiteY3" fmla="*/ 3809413 h 4954554"/>
                <a:gd name="connsiteX4" fmla="*/ 3433061 w 4773240"/>
                <a:gd name="connsiteY4" fmla="*/ 4845181 h 4954554"/>
                <a:gd name="connsiteX5" fmla="*/ 1087731 w 4773240"/>
                <a:gd name="connsiteY5" fmla="*/ 4657562 h 4954554"/>
                <a:gd name="connsiteX6" fmla="*/ 29649 w 4773240"/>
                <a:gd name="connsiteY6" fmla="*/ 3234230 h 4954554"/>
                <a:gd name="connsiteX7" fmla="*/ 640977 w 4773240"/>
                <a:gd name="connsiteY7" fmla="*/ 730117 h 4954554"/>
                <a:gd name="connsiteX8" fmla="*/ 2662196 w 4773240"/>
                <a:gd name="connsiteY8" fmla="*/ 326 h 4954554"/>
                <a:gd name="connsiteX0" fmla="*/ 2664762 w 4775806"/>
                <a:gd name="connsiteY0" fmla="*/ 326 h 4954554"/>
                <a:gd name="connsiteX1" fmla="*/ 3979902 w 4775806"/>
                <a:gd name="connsiteY1" fmla="*/ 591130 h 4954554"/>
                <a:gd name="connsiteX2" fmla="*/ 4751670 w 4775806"/>
                <a:gd name="connsiteY2" fmla="*/ 1906232 h 4954554"/>
                <a:gd name="connsiteX3" fmla="*/ 4466792 w 4775806"/>
                <a:gd name="connsiteY3" fmla="*/ 3809413 h 4954554"/>
                <a:gd name="connsiteX4" fmla="*/ 3435627 w 4775806"/>
                <a:gd name="connsiteY4" fmla="*/ 4845181 h 4954554"/>
                <a:gd name="connsiteX5" fmla="*/ 1090297 w 4775806"/>
                <a:gd name="connsiteY5" fmla="*/ 4657562 h 4954554"/>
                <a:gd name="connsiteX6" fmla="*/ 32215 w 4775806"/>
                <a:gd name="connsiteY6" fmla="*/ 3234230 h 4954554"/>
                <a:gd name="connsiteX7" fmla="*/ 607899 w 4775806"/>
                <a:gd name="connsiteY7" fmla="*/ 806182 h 4954554"/>
                <a:gd name="connsiteX8" fmla="*/ 2664762 w 4775806"/>
                <a:gd name="connsiteY8" fmla="*/ 326 h 4954554"/>
                <a:gd name="connsiteX0" fmla="*/ 2673549 w 4784593"/>
                <a:gd name="connsiteY0" fmla="*/ 326 h 4954554"/>
                <a:gd name="connsiteX1" fmla="*/ 3988689 w 4784593"/>
                <a:gd name="connsiteY1" fmla="*/ 591130 h 4954554"/>
                <a:gd name="connsiteX2" fmla="*/ 4760457 w 4784593"/>
                <a:gd name="connsiteY2" fmla="*/ 1906232 h 4954554"/>
                <a:gd name="connsiteX3" fmla="*/ 4475579 w 4784593"/>
                <a:gd name="connsiteY3" fmla="*/ 3809413 h 4954554"/>
                <a:gd name="connsiteX4" fmla="*/ 3444414 w 4784593"/>
                <a:gd name="connsiteY4" fmla="*/ 4845181 h 4954554"/>
                <a:gd name="connsiteX5" fmla="*/ 1099084 w 4784593"/>
                <a:gd name="connsiteY5" fmla="*/ 4657562 h 4954554"/>
                <a:gd name="connsiteX6" fmla="*/ 41002 w 4784593"/>
                <a:gd name="connsiteY6" fmla="*/ 3234230 h 4954554"/>
                <a:gd name="connsiteX7" fmla="*/ 616686 w 4784593"/>
                <a:gd name="connsiteY7" fmla="*/ 806182 h 4954554"/>
                <a:gd name="connsiteX8" fmla="*/ 2673549 w 4784593"/>
                <a:gd name="connsiteY8" fmla="*/ 326 h 4954554"/>
                <a:gd name="connsiteX0" fmla="*/ 2649000 w 4760044"/>
                <a:gd name="connsiteY0" fmla="*/ 326 h 4964273"/>
                <a:gd name="connsiteX1" fmla="*/ 3964140 w 4760044"/>
                <a:gd name="connsiteY1" fmla="*/ 591130 h 4964273"/>
                <a:gd name="connsiteX2" fmla="*/ 4735908 w 4760044"/>
                <a:gd name="connsiteY2" fmla="*/ 1906232 h 4964273"/>
                <a:gd name="connsiteX3" fmla="*/ 4451030 w 4760044"/>
                <a:gd name="connsiteY3" fmla="*/ 3809413 h 4964273"/>
                <a:gd name="connsiteX4" fmla="*/ 3419865 w 4760044"/>
                <a:gd name="connsiteY4" fmla="*/ 4845181 h 4964273"/>
                <a:gd name="connsiteX5" fmla="*/ 1074535 w 4760044"/>
                <a:gd name="connsiteY5" fmla="*/ 4657562 h 4964273"/>
                <a:gd name="connsiteX6" fmla="*/ 33359 w 4760044"/>
                <a:gd name="connsiteY6" fmla="*/ 2995991 h 4964273"/>
                <a:gd name="connsiteX7" fmla="*/ 592137 w 4760044"/>
                <a:gd name="connsiteY7" fmla="*/ 806182 h 4964273"/>
                <a:gd name="connsiteX8" fmla="*/ 2649000 w 4760044"/>
                <a:gd name="connsiteY8" fmla="*/ 326 h 4964273"/>
                <a:gd name="connsiteX0" fmla="*/ 2649000 w 4760044"/>
                <a:gd name="connsiteY0" fmla="*/ 300 h 4964247"/>
                <a:gd name="connsiteX1" fmla="*/ 3813909 w 4760044"/>
                <a:gd name="connsiteY1" fmla="*/ 619239 h 4964247"/>
                <a:gd name="connsiteX2" fmla="*/ 4735908 w 4760044"/>
                <a:gd name="connsiteY2" fmla="*/ 1906206 h 4964247"/>
                <a:gd name="connsiteX3" fmla="*/ 4451030 w 4760044"/>
                <a:gd name="connsiteY3" fmla="*/ 3809387 h 4964247"/>
                <a:gd name="connsiteX4" fmla="*/ 3419865 w 4760044"/>
                <a:gd name="connsiteY4" fmla="*/ 4845155 h 4964247"/>
                <a:gd name="connsiteX5" fmla="*/ 1074535 w 4760044"/>
                <a:gd name="connsiteY5" fmla="*/ 4657536 h 4964247"/>
                <a:gd name="connsiteX6" fmla="*/ 33359 w 4760044"/>
                <a:gd name="connsiteY6" fmla="*/ 2995965 h 4964247"/>
                <a:gd name="connsiteX7" fmla="*/ 592137 w 4760044"/>
                <a:gd name="connsiteY7" fmla="*/ 806156 h 4964247"/>
                <a:gd name="connsiteX8" fmla="*/ 2649000 w 4760044"/>
                <a:gd name="connsiteY8" fmla="*/ 300 h 4964247"/>
                <a:gd name="connsiteX0" fmla="*/ 2649000 w 4849477"/>
                <a:gd name="connsiteY0" fmla="*/ -2 h 4963945"/>
                <a:gd name="connsiteX1" fmla="*/ 4735908 w 4849477"/>
                <a:gd name="connsiteY1" fmla="*/ 1905904 h 4963945"/>
                <a:gd name="connsiteX2" fmla="*/ 4451030 w 4849477"/>
                <a:gd name="connsiteY2" fmla="*/ 3809085 h 4963945"/>
                <a:gd name="connsiteX3" fmla="*/ 3419865 w 4849477"/>
                <a:gd name="connsiteY3" fmla="*/ 4844853 h 4963945"/>
                <a:gd name="connsiteX4" fmla="*/ 1074535 w 4849477"/>
                <a:gd name="connsiteY4" fmla="*/ 4657234 h 4963945"/>
                <a:gd name="connsiteX5" fmla="*/ 33359 w 4849477"/>
                <a:gd name="connsiteY5" fmla="*/ 2995663 h 4963945"/>
                <a:gd name="connsiteX6" fmla="*/ 592137 w 4849477"/>
                <a:gd name="connsiteY6" fmla="*/ 805854 h 4963945"/>
                <a:gd name="connsiteX7" fmla="*/ 2649000 w 4849477"/>
                <a:gd name="connsiteY7" fmla="*/ -2 h 4963945"/>
                <a:gd name="connsiteX0" fmla="*/ 2649000 w 4859466"/>
                <a:gd name="connsiteY0" fmla="*/ -2 h 5536260"/>
                <a:gd name="connsiteX1" fmla="*/ 4735908 w 4859466"/>
                <a:gd name="connsiteY1" fmla="*/ 1905904 h 5536260"/>
                <a:gd name="connsiteX2" fmla="*/ 4451030 w 4859466"/>
                <a:gd name="connsiteY2" fmla="*/ 3809085 h 5536260"/>
                <a:gd name="connsiteX3" fmla="*/ 3067466 w 4859466"/>
                <a:gd name="connsiteY3" fmla="*/ 5491001 h 5536260"/>
                <a:gd name="connsiteX4" fmla="*/ 1074535 w 4859466"/>
                <a:gd name="connsiteY4" fmla="*/ 4657234 h 5536260"/>
                <a:gd name="connsiteX5" fmla="*/ 33359 w 4859466"/>
                <a:gd name="connsiteY5" fmla="*/ 2995663 h 5536260"/>
                <a:gd name="connsiteX6" fmla="*/ 592137 w 4859466"/>
                <a:gd name="connsiteY6" fmla="*/ 805854 h 5536260"/>
                <a:gd name="connsiteX7" fmla="*/ 2649000 w 4859466"/>
                <a:gd name="connsiteY7" fmla="*/ -2 h 5536260"/>
                <a:gd name="connsiteX0" fmla="*/ 2780481 w 4861205"/>
                <a:gd name="connsiteY0" fmla="*/ -2 h 5864449"/>
                <a:gd name="connsiteX1" fmla="*/ 4737647 w 4861205"/>
                <a:gd name="connsiteY1" fmla="*/ 2234093 h 5864449"/>
                <a:gd name="connsiteX2" fmla="*/ 4452769 w 4861205"/>
                <a:gd name="connsiteY2" fmla="*/ 4137274 h 5864449"/>
                <a:gd name="connsiteX3" fmla="*/ 3069205 w 4861205"/>
                <a:gd name="connsiteY3" fmla="*/ 5819190 h 5864449"/>
                <a:gd name="connsiteX4" fmla="*/ 1076274 w 4861205"/>
                <a:gd name="connsiteY4" fmla="*/ 4985423 h 5864449"/>
                <a:gd name="connsiteX5" fmla="*/ 35098 w 4861205"/>
                <a:gd name="connsiteY5" fmla="*/ 3323852 h 5864449"/>
                <a:gd name="connsiteX6" fmla="*/ 593876 w 4861205"/>
                <a:gd name="connsiteY6" fmla="*/ 1134043 h 5864449"/>
                <a:gd name="connsiteX7" fmla="*/ 2780481 w 4861205"/>
                <a:gd name="connsiteY7" fmla="*/ -2 h 5864449"/>
                <a:gd name="connsiteX0" fmla="*/ 2289077 w 4369801"/>
                <a:gd name="connsiteY0" fmla="*/ -2 h 5893101"/>
                <a:gd name="connsiteX1" fmla="*/ 4246243 w 4369801"/>
                <a:gd name="connsiteY1" fmla="*/ 2234093 h 5893101"/>
                <a:gd name="connsiteX2" fmla="*/ 3961365 w 4369801"/>
                <a:gd name="connsiteY2" fmla="*/ 4137274 h 5893101"/>
                <a:gd name="connsiteX3" fmla="*/ 2577801 w 4369801"/>
                <a:gd name="connsiteY3" fmla="*/ 5819190 h 5893101"/>
                <a:gd name="connsiteX4" fmla="*/ 584870 w 4369801"/>
                <a:gd name="connsiteY4" fmla="*/ 4985423 h 5893101"/>
                <a:gd name="connsiteX5" fmla="*/ 102472 w 4369801"/>
                <a:gd name="connsiteY5" fmla="*/ 1134043 h 5893101"/>
                <a:gd name="connsiteX6" fmla="*/ 2289077 w 4369801"/>
                <a:gd name="connsiteY6" fmla="*/ -2 h 5893101"/>
                <a:gd name="connsiteX0" fmla="*/ 2352777 w 4433501"/>
                <a:gd name="connsiteY0" fmla="*/ -2 h 5854124"/>
                <a:gd name="connsiteX1" fmla="*/ 4309943 w 4433501"/>
                <a:gd name="connsiteY1" fmla="*/ 2234093 h 5854124"/>
                <a:gd name="connsiteX2" fmla="*/ 4025065 w 4433501"/>
                <a:gd name="connsiteY2" fmla="*/ 4137274 h 5854124"/>
                <a:gd name="connsiteX3" fmla="*/ 2641501 w 4433501"/>
                <a:gd name="connsiteY3" fmla="*/ 5819190 h 5854124"/>
                <a:gd name="connsiteX4" fmla="*/ 430809 w 4433501"/>
                <a:gd name="connsiteY4" fmla="*/ 4389642 h 5854124"/>
                <a:gd name="connsiteX5" fmla="*/ 166172 w 4433501"/>
                <a:gd name="connsiteY5" fmla="*/ 1134043 h 5854124"/>
                <a:gd name="connsiteX6" fmla="*/ 2352777 w 4433501"/>
                <a:gd name="connsiteY6" fmla="*/ -2 h 5854124"/>
                <a:gd name="connsiteX0" fmla="*/ 2193618 w 4274342"/>
                <a:gd name="connsiteY0" fmla="*/ -2 h 5850779"/>
                <a:gd name="connsiteX1" fmla="*/ 4150784 w 4274342"/>
                <a:gd name="connsiteY1" fmla="*/ 2234093 h 5850779"/>
                <a:gd name="connsiteX2" fmla="*/ 3865906 w 4274342"/>
                <a:gd name="connsiteY2" fmla="*/ 4137274 h 5850779"/>
                <a:gd name="connsiteX3" fmla="*/ 2482342 w 4274342"/>
                <a:gd name="connsiteY3" fmla="*/ 5819190 h 5850779"/>
                <a:gd name="connsiteX4" fmla="*/ 271650 w 4274342"/>
                <a:gd name="connsiteY4" fmla="*/ 4389642 h 5850779"/>
                <a:gd name="connsiteX5" fmla="*/ 247914 w 4274342"/>
                <a:gd name="connsiteY5" fmla="*/ 1846756 h 5850779"/>
                <a:gd name="connsiteX6" fmla="*/ 2193618 w 4274342"/>
                <a:gd name="connsiteY6" fmla="*/ -2 h 5850779"/>
                <a:gd name="connsiteX0" fmla="*/ 1967294 w 4267345"/>
                <a:gd name="connsiteY0" fmla="*/ -3 h 5416782"/>
                <a:gd name="connsiteX1" fmla="*/ 4137681 w 4267345"/>
                <a:gd name="connsiteY1" fmla="*/ 1800096 h 5416782"/>
                <a:gd name="connsiteX2" fmla="*/ 3852803 w 4267345"/>
                <a:gd name="connsiteY2" fmla="*/ 3703277 h 5416782"/>
                <a:gd name="connsiteX3" fmla="*/ 2469239 w 4267345"/>
                <a:gd name="connsiteY3" fmla="*/ 5385193 h 5416782"/>
                <a:gd name="connsiteX4" fmla="*/ 258547 w 4267345"/>
                <a:gd name="connsiteY4" fmla="*/ 3955645 h 5416782"/>
                <a:gd name="connsiteX5" fmla="*/ 234811 w 4267345"/>
                <a:gd name="connsiteY5" fmla="*/ 1412759 h 5416782"/>
                <a:gd name="connsiteX6" fmla="*/ 1967294 w 4267345"/>
                <a:gd name="connsiteY6" fmla="*/ -3 h 5416782"/>
                <a:gd name="connsiteX0" fmla="*/ 1967294 w 3964997"/>
                <a:gd name="connsiteY0" fmla="*/ -3 h 5416782"/>
                <a:gd name="connsiteX1" fmla="*/ 3668011 w 3964997"/>
                <a:gd name="connsiteY1" fmla="*/ 1478862 h 5416782"/>
                <a:gd name="connsiteX2" fmla="*/ 3852803 w 3964997"/>
                <a:gd name="connsiteY2" fmla="*/ 3703277 h 5416782"/>
                <a:gd name="connsiteX3" fmla="*/ 2469239 w 3964997"/>
                <a:gd name="connsiteY3" fmla="*/ 5385193 h 5416782"/>
                <a:gd name="connsiteX4" fmla="*/ 258547 w 3964997"/>
                <a:gd name="connsiteY4" fmla="*/ 3955645 h 5416782"/>
                <a:gd name="connsiteX5" fmla="*/ 234811 w 3964997"/>
                <a:gd name="connsiteY5" fmla="*/ 1412759 h 5416782"/>
                <a:gd name="connsiteX6" fmla="*/ 1967294 w 3964997"/>
                <a:gd name="connsiteY6" fmla="*/ -3 h 5416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997" h="5416782">
                  <a:moveTo>
                    <a:pt x="1967294" y="-3"/>
                  </a:moveTo>
                  <a:cubicBezTo>
                    <a:pt x="2657922" y="183339"/>
                    <a:pt x="3353760" y="861649"/>
                    <a:pt x="3668011" y="1478862"/>
                  </a:cubicBezTo>
                  <a:cubicBezTo>
                    <a:pt x="3982262" y="2096075"/>
                    <a:pt x="4052598" y="3052222"/>
                    <a:pt x="3852803" y="3703277"/>
                  </a:cubicBezTo>
                  <a:cubicBezTo>
                    <a:pt x="3653008" y="4354332"/>
                    <a:pt x="2782065" y="5270224"/>
                    <a:pt x="2469239" y="5385193"/>
                  </a:cubicBezTo>
                  <a:cubicBezTo>
                    <a:pt x="1758393" y="5606258"/>
                    <a:pt x="630952" y="4617717"/>
                    <a:pt x="258547" y="3955645"/>
                  </a:cubicBezTo>
                  <a:cubicBezTo>
                    <a:pt x="-113858" y="3293573"/>
                    <a:pt x="-49980" y="2072034"/>
                    <a:pt x="234811" y="1412759"/>
                  </a:cubicBezTo>
                  <a:cubicBezTo>
                    <a:pt x="519602" y="753484"/>
                    <a:pt x="1314621" y="30745"/>
                    <a:pt x="1967294" y="-3"/>
                  </a:cubicBezTo>
                  <a:close/>
                </a:path>
              </a:pathLst>
            </a:custGeom>
            <a:solidFill>
              <a:schemeClr val="accent3">
                <a:lumMod val="20000"/>
                <a:lumOff val="80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Content Placeholder 7">
            <a:extLst>
              <a:ext uri="{FF2B5EF4-FFF2-40B4-BE49-F238E27FC236}">
                <a16:creationId xmlns:a16="http://schemas.microsoft.com/office/drawing/2014/main" id="{180909DF-7BEC-5F15-D21F-AC3C86B624B0}"/>
              </a:ext>
            </a:extLst>
          </p:cNvPr>
          <p:cNvSpPr>
            <a:spLocks noGrp="1"/>
          </p:cNvSpPr>
          <p:nvPr>
            <p:ph idx="1"/>
          </p:nvPr>
        </p:nvSpPr>
        <p:spPr>
          <a:xfrm>
            <a:off x="694830" y="2596243"/>
            <a:ext cx="4430490" cy="3575957"/>
          </a:xfrm>
        </p:spPr>
        <p:txBody>
          <a:bodyPr vert="horz" lIns="91440" tIns="45720" rIns="91440" bIns="45720" rtlCol="0">
            <a:normAutofit/>
          </a:bodyPr>
          <a:lstStyle/>
          <a:p>
            <a:pPr marL="0" indent="0">
              <a:buNone/>
            </a:pPr>
            <a:endParaRPr lang="en-US" sz="1600">
              <a:solidFill>
                <a:schemeClr val="tx2"/>
              </a:solidFill>
              <a:ea typeface="Calibri" panose="020F0502020204030204"/>
              <a:cs typeface="Calibri" panose="020F0502020204030204"/>
            </a:endParaRPr>
          </a:p>
          <a:p>
            <a:pPr marL="0" indent="0">
              <a:buNone/>
            </a:pPr>
            <a:endParaRPr lang="en-US" sz="1600">
              <a:solidFill>
                <a:schemeClr val="tx2"/>
              </a:solidFill>
              <a:ea typeface="Calibri" panose="020F0502020204030204"/>
              <a:cs typeface="Calibri" panose="020F0502020204030204"/>
            </a:endParaRPr>
          </a:p>
        </p:txBody>
      </p:sp>
      <p:pic>
        <p:nvPicPr>
          <p:cNvPr id="4" name="İçerik Yer Tutucusu 3" descr="Ağacında kırmızı meyve">
            <a:extLst>
              <a:ext uri="{FF2B5EF4-FFF2-40B4-BE49-F238E27FC236}">
                <a16:creationId xmlns:a16="http://schemas.microsoft.com/office/drawing/2014/main" id="{BD1AA4DB-4464-6CA5-7C66-A65B91F9DD19}"/>
              </a:ext>
            </a:extLst>
          </p:cNvPr>
          <p:cNvPicPr>
            <a:picLocks noChangeAspect="1"/>
          </p:cNvPicPr>
          <p:nvPr/>
        </p:nvPicPr>
        <p:blipFill rotWithShape="1">
          <a:blip r:embed="rId2"/>
          <a:srcRect l="9625" r="22669" b="1"/>
          <a:stretch/>
        </p:blipFill>
        <p:spPr>
          <a:xfrm>
            <a:off x="6278715" y="825162"/>
            <a:ext cx="5397522" cy="5321279"/>
          </a:xfrm>
          <a:custGeom>
            <a:avLst/>
            <a:gdLst/>
            <a:ahLst/>
            <a:cxnLst/>
            <a:rect l="l" t="t" r="r" b="b"/>
            <a:pathLst>
              <a:path w="4907989" h="5000863">
                <a:moveTo>
                  <a:pt x="2470191" y="1"/>
                </a:moveTo>
                <a:cubicBezTo>
                  <a:pt x="2830241" y="-195"/>
                  <a:pt x="3415742" y="46328"/>
                  <a:pt x="3765819" y="252773"/>
                </a:cubicBezTo>
                <a:cubicBezTo>
                  <a:pt x="4165907" y="488709"/>
                  <a:pt x="4458341" y="954942"/>
                  <a:pt x="4731557" y="1418236"/>
                </a:cubicBezTo>
                <a:cubicBezTo>
                  <a:pt x="4789564" y="1659858"/>
                  <a:pt x="4891070" y="1860738"/>
                  <a:pt x="4905579" y="2143103"/>
                </a:cubicBezTo>
                <a:cubicBezTo>
                  <a:pt x="4920089" y="2425468"/>
                  <a:pt x="4866326" y="2818061"/>
                  <a:pt x="4818615" y="3112430"/>
                </a:cubicBezTo>
                <a:cubicBezTo>
                  <a:pt x="4770904" y="3406800"/>
                  <a:pt x="4806203" y="3646923"/>
                  <a:pt x="4619311" y="3909319"/>
                </a:cubicBezTo>
                <a:cubicBezTo>
                  <a:pt x="4432419" y="4171716"/>
                  <a:pt x="4049620" y="4492340"/>
                  <a:pt x="3697259" y="4686813"/>
                </a:cubicBezTo>
                <a:cubicBezTo>
                  <a:pt x="3344898" y="4881286"/>
                  <a:pt x="2734541" y="4985891"/>
                  <a:pt x="2333694" y="4997577"/>
                </a:cubicBezTo>
                <a:cubicBezTo>
                  <a:pt x="1932846" y="5009263"/>
                  <a:pt x="1918305" y="5002441"/>
                  <a:pt x="1292179" y="4756925"/>
                </a:cubicBezTo>
                <a:cubicBezTo>
                  <a:pt x="666053" y="4511409"/>
                  <a:pt x="241665" y="3438040"/>
                  <a:pt x="84531" y="2817164"/>
                </a:cubicBezTo>
                <a:cubicBezTo>
                  <a:pt x="-72603" y="2196288"/>
                  <a:pt x="-25040" y="1500760"/>
                  <a:pt x="349377" y="1031668"/>
                </a:cubicBezTo>
                <a:cubicBezTo>
                  <a:pt x="723793" y="562576"/>
                  <a:pt x="1315167" y="14311"/>
                  <a:pt x="2331031" y="2616"/>
                </a:cubicBezTo>
                <a:cubicBezTo>
                  <a:pt x="2371921" y="1011"/>
                  <a:pt x="2418756" y="29"/>
                  <a:pt x="2470191" y="1"/>
                </a:cubicBezTo>
                <a:close/>
              </a:path>
            </a:pathLst>
          </a:custGeom>
        </p:spPr>
      </p:pic>
      <p:grpSp>
        <p:nvGrpSpPr>
          <p:cNvPr id="23" name="Group 23">
            <a:extLst>
              <a:ext uri="{FF2B5EF4-FFF2-40B4-BE49-F238E27FC236}">
                <a16:creationId xmlns:a16="http://schemas.microsoft.com/office/drawing/2014/main" id="{4D3BD428-BE12-D76F-5331-338B22BA4D4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9359112" flipV="1">
            <a:off x="6370609" y="4879835"/>
            <a:ext cx="1284318" cy="1937410"/>
            <a:chOff x="11879717" y="3115440"/>
            <a:chExt cx="1284318" cy="1937410"/>
          </a:xfrm>
        </p:grpSpPr>
        <p:sp>
          <p:nvSpPr>
            <p:cNvPr id="25" name="Freeform: Shape 24">
              <a:extLst>
                <a:ext uri="{FF2B5EF4-FFF2-40B4-BE49-F238E27FC236}">
                  <a16:creationId xmlns:a16="http://schemas.microsoft.com/office/drawing/2014/main" id="{0ED2505C-BD8D-90F6-2853-6BBFE44A99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516067" flipH="1">
              <a:off x="11879717" y="3115440"/>
              <a:ext cx="1284318" cy="1937410"/>
            </a:xfrm>
            <a:custGeom>
              <a:avLst/>
              <a:gdLst>
                <a:gd name="connsiteX0" fmla="*/ 1435000 w 1914334"/>
                <a:gd name="connsiteY0" fmla="*/ 708733 h 2986466"/>
                <a:gd name="connsiteX1" fmla="*/ 1372407 w 1914334"/>
                <a:gd name="connsiteY1" fmla="*/ 920145 h 2986466"/>
                <a:gd name="connsiteX2" fmla="*/ 1151204 w 1914334"/>
                <a:gd name="connsiteY2" fmla="*/ 1213461 h 2986466"/>
                <a:gd name="connsiteX3" fmla="*/ 870323 w 1914334"/>
                <a:gd name="connsiteY3" fmla="*/ 1450908 h 2986466"/>
                <a:gd name="connsiteX4" fmla="*/ 413435 w 1914334"/>
                <a:gd name="connsiteY4" fmla="*/ 1646154 h 2986466"/>
                <a:gd name="connsiteX5" fmla="*/ 544953 w 1914334"/>
                <a:gd name="connsiteY5" fmla="*/ 1655582 h 2986466"/>
                <a:gd name="connsiteX6" fmla="*/ 1236024 w 1914334"/>
                <a:gd name="connsiteY6" fmla="*/ 1655582 h 2986466"/>
                <a:gd name="connsiteX7" fmla="*/ 1636116 w 1914334"/>
                <a:gd name="connsiteY7" fmla="*/ 1750148 h 2986466"/>
                <a:gd name="connsiteX8" fmla="*/ 1893405 w 1914334"/>
                <a:gd name="connsiteY8" fmla="*/ 1866540 h 2986466"/>
                <a:gd name="connsiteX9" fmla="*/ 1867279 w 1914334"/>
                <a:gd name="connsiteY9" fmla="*/ 1944294 h 2986466"/>
                <a:gd name="connsiteX10" fmla="*/ 1614292 w 1914334"/>
                <a:gd name="connsiteY10" fmla="*/ 2106595 h 2986466"/>
                <a:gd name="connsiteX11" fmla="*/ 1214200 w 1914334"/>
                <a:gd name="connsiteY11" fmla="*/ 2208436 h 2986466"/>
                <a:gd name="connsiteX12" fmla="*/ 896885 w 1914334"/>
                <a:gd name="connsiteY12" fmla="*/ 2195582 h 2986466"/>
                <a:gd name="connsiteX13" fmla="*/ 539793 w 1914334"/>
                <a:gd name="connsiteY13" fmla="*/ 2089496 h 2986466"/>
                <a:gd name="connsiteX14" fmla="*/ 282999 w 1914334"/>
                <a:gd name="connsiteY14" fmla="*/ 1949873 h 2986466"/>
                <a:gd name="connsiteX15" fmla="*/ 253272 w 1914334"/>
                <a:gd name="connsiteY15" fmla="*/ 2002564 h 2986466"/>
                <a:gd name="connsiteX16" fmla="*/ 302234 w 1914334"/>
                <a:gd name="connsiteY16" fmla="*/ 2395658 h 2986466"/>
                <a:gd name="connsiteX17" fmla="*/ 387549 w 1914334"/>
                <a:gd name="connsiteY17" fmla="*/ 2772667 h 2986466"/>
                <a:gd name="connsiteX18" fmla="*/ 426333 w 1914334"/>
                <a:gd name="connsiteY18" fmla="*/ 2892034 h 2986466"/>
                <a:gd name="connsiteX19" fmla="*/ 207913 w 1914334"/>
                <a:gd name="connsiteY19" fmla="*/ 2986466 h 2986466"/>
                <a:gd name="connsiteX20" fmla="*/ 38108 w 1914334"/>
                <a:gd name="connsiteY20" fmla="*/ 2353249 h 2986466"/>
                <a:gd name="connsiteX21" fmla="*/ 2226 w 1914334"/>
                <a:gd name="connsiteY21" fmla="*/ 1730757 h 2986466"/>
                <a:gd name="connsiteX22" fmla="*/ 66957 w 1914334"/>
                <a:gd name="connsiteY22" fmla="*/ 905117 h 2986466"/>
                <a:gd name="connsiteX23" fmla="*/ 239428 w 1914334"/>
                <a:gd name="connsiteY23" fmla="*/ 433480 h 2986466"/>
                <a:gd name="connsiteX24" fmla="*/ 404935 w 1914334"/>
                <a:gd name="connsiteY24" fmla="*/ 172847 h 2986466"/>
                <a:gd name="connsiteX25" fmla="*/ 573786 w 1914334"/>
                <a:gd name="connsiteY25" fmla="*/ 332 h 2986466"/>
                <a:gd name="connsiteX26" fmla="*/ 576067 w 1914334"/>
                <a:gd name="connsiteY26" fmla="*/ 0 h 2986466"/>
                <a:gd name="connsiteX27" fmla="*/ 693008 w 1914334"/>
                <a:gd name="connsiteY27" fmla="*/ 332388 h 2986466"/>
                <a:gd name="connsiteX28" fmla="*/ 699666 w 1914334"/>
                <a:gd name="connsiteY28" fmla="*/ 437421 h 2986466"/>
                <a:gd name="connsiteX29" fmla="*/ 685894 w 1914334"/>
                <a:gd name="connsiteY29" fmla="*/ 678417 h 2986466"/>
                <a:gd name="connsiteX30" fmla="*/ 508792 w 1914334"/>
                <a:gd name="connsiteY30" fmla="*/ 1006120 h 2986466"/>
                <a:gd name="connsiteX31" fmla="*/ 511266 w 1914334"/>
                <a:gd name="connsiteY31" fmla="*/ 1050185 h 2986466"/>
                <a:gd name="connsiteX32" fmla="*/ 930004 w 1914334"/>
                <a:gd name="connsiteY32" fmla="*/ 813729 h 2986466"/>
                <a:gd name="connsiteX33" fmla="*/ 1422398 w 1914334"/>
                <a:gd name="connsiteY33" fmla="*/ 701643 h 2986466"/>
                <a:gd name="connsiteX34" fmla="*/ 1435000 w 1914334"/>
                <a:gd name="connsiteY34" fmla="*/ 708733 h 2986466"/>
                <a:gd name="connsiteX0" fmla="*/ 1435000 w 1914334"/>
                <a:gd name="connsiteY0" fmla="*/ 708733 h 2986466"/>
                <a:gd name="connsiteX1" fmla="*/ 1372407 w 1914334"/>
                <a:gd name="connsiteY1" fmla="*/ 920145 h 2986466"/>
                <a:gd name="connsiteX2" fmla="*/ 1151204 w 1914334"/>
                <a:gd name="connsiteY2" fmla="*/ 1213461 h 2986466"/>
                <a:gd name="connsiteX3" fmla="*/ 870323 w 1914334"/>
                <a:gd name="connsiteY3" fmla="*/ 1450908 h 2986466"/>
                <a:gd name="connsiteX4" fmla="*/ 413435 w 1914334"/>
                <a:gd name="connsiteY4" fmla="*/ 1646154 h 2986466"/>
                <a:gd name="connsiteX5" fmla="*/ 544953 w 1914334"/>
                <a:gd name="connsiteY5" fmla="*/ 1655582 h 2986466"/>
                <a:gd name="connsiteX6" fmla="*/ 1236024 w 1914334"/>
                <a:gd name="connsiteY6" fmla="*/ 1655582 h 2986466"/>
                <a:gd name="connsiteX7" fmla="*/ 1636116 w 1914334"/>
                <a:gd name="connsiteY7" fmla="*/ 1750148 h 2986466"/>
                <a:gd name="connsiteX8" fmla="*/ 1893405 w 1914334"/>
                <a:gd name="connsiteY8" fmla="*/ 1866540 h 2986466"/>
                <a:gd name="connsiteX9" fmla="*/ 1867279 w 1914334"/>
                <a:gd name="connsiteY9" fmla="*/ 1944294 h 2986466"/>
                <a:gd name="connsiteX10" fmla="*/ 1614292 w 1914334"/>
                <a:gd name="connsiteY10" fmla="*/ 2106595 h 2986466"/>
                <a:gd name="connsiteX11" fmla="*/ 1214200 w 1914334"/>
                <a:gd name="connsiteY11" fmla="*/ 2208436 h 2986466"/>
                <a:gd name="connsiteX12" fmla="*/ 896885 w 1914334"/>
                <a:gd name="connsiteY12" fmla="*/ 2195582 h 2986466"/>
                <a:gd name="connsiteX13" fmla="*/ 539793 w 1914334"/>
                <a:gd name="connsiteY13" fmla="*/ 2089496 h 2986466"/>
                <a:gd name="connsiteX14" fmla="*/ 282999 w 1914334"/>
                <a:gd name="connsiteY14" fmla="*/ 1949873 h 2986466"/>
                <a:gd name="connsiteX15" fmla="*/ 253272 w 1914334"/>
                <a:gd name="connsiteY15" fmla="*/ 2002564 h 2986466"/>
                <a:gd name="connsiteX16" fmla="*/ 302234 w 1914334"/>
                <a:gd name="connsiteY16" fmla="*/ 2395658 h 2986466"/>
                <a:gd name="connsiteX17" fmla="*/ 387549 w 1914334"/>
                <a:gd name="connsiteY17" fmla="*/ 2772667 h 2986466"/>
                <a:gd name="connsiteX18" fmla="*/ 426333 w 1914334"/>
                <a:gd name="connsiteY18" fmla="*/ 2892034 h 2986466"/>
                <a:gd name="connsiteX19" fmla="*/ 207913 w 1914334"/>
                <a:gd name="connsiteY19" fmla="*/ 2986466 h 2986466"/>
                <a:gd name="connsiteX20" fmla="*/ 38108 w 1914334"/>
                <a:gd name="connsiteY20" fmla="*/ 2353249 h 2986466"/>
                <a:gd name="connsiteX21" fmla="*/ 2226 w 1914334"/>
                <a:gd name="connsiteY21" fmla="*/ 1730757 h 2986466"/>
                <a:gd name="connsiteX22" fmla="*/ 66957 w 1914334"/>
                <a:gd name="connsiteY22" fmla="*/ 905117 h 2986466"/>
                <a:gd name="connsiteX23" fmla="*/ 239428 w 1914334"/>
                <a:gd name="connsiteY23" fmla="*/ 433480 h 2986466"/>
                <a:gd name="connsiteX24" fmla="*/ 404935 w 1914334"/>
                <a:gd name="connsiteY24" fmla="*/ 172847 h 2986466"/>
                <a:gd name="connsiteX25" fmla="*/ 573786 w 1914334"/>
                <a:gd name="connsiteY25" fmla="*/ 332 h 2986466"/>
                <a:gd name="connsiteX26" fmla="*/ 576067 w 1914334"/>
                <a:gd name="connsiteY26" fmla="*/ 0 h 2986466"/>
                <a:gd name="connsiteX27" fmla="*/ 693008 w 1914334"/>
                <a:gd name="connsiteY27" fmla="*/ 332388 h 2986466"/>
                <a:gd name="connsiteX28" fmla="*/ 685894 w 1914334"/>
                <a:gd name="connsiteY28" fmla="*/ 678417 h 2986466"/>
                <a:gd name="connsiteX29" fmla="*/ 508792 w 1914334"/>
                <a:gd name="connsiteY29" fmla="*/ 1006120 h 2986466"/>
                <a:gd name="connsiteX30" fmla="*/ 511266 w 1914334"/>
                <a:gd name="connsiteY30" fmla="*/ 1050185 h 2986466"/>
                <a:gd name="connsiteX31" fmla="*/ 930004 w 1914334"/>
                <a:gd name="connsiteY31" fmla="*/ 813729 h 2986466"/>
                <a:gd name="connsiteX32" fmla="*/ 1422398 w 1914334"/>
                <a:gd name="connsiteY32" fmla="*/ 701643 h 2986466"/>
                <a:gd name="connsiteX33" fmla="*/ 1435000 w 1914334"/>
                <a:gd name="connsiteY33" fmla="*/ 708733 h 2986466"/>
                <a:gd name="connsiteX0" fmla="*/ 1435000 w 1914334"/>
                <a:gd name="connsiteY0" fmla="*/ 708733 h 2986466"/>
                <a:gd name="connsiteX1" fmla="*/ 1372407 w 1914334"/>
                <a:gd name="connsiteY1" fmla="*/ 920145 h 2986466"/>
                <a:gd name="connsiteX2" fmla="*/ 1151204 w 1914334"/>
                <a:gd name="connsiteY2" fmla="*/ 1213461 h 2986466"/>
                <a:gd name="connsiteX3" fmla="*/ 870323 w 1914334"/>
                <a:gd name="connsiteY3" fmla="*/ 1450908 h 2986466"/>
                <a:gd name="connsiteX4" fmla="*/ 413435 w 1914334"/>
                <a:gd name="connsiteY4" fmla="*/ 1646154 h 2986466"/>
                <a:gd name="connsiteX5" fmla="*/ 544953 w 1914334"/>
                <a:gd name="connsiteY5" fmla="*/ 1655582 h 2986466"/>
                <a:gd name="connsiteX6" fmla="*/ 1236024 w 1914334"/>
                <a:gd name="connsiteY6" fmla="*/ 1655582 h 2986466"/>
                <a:gd name="connsiteX7" fmla="*/ 1636116 w 1914334"/>
                <a:gd name="connsiteY7" fmla="*/ 1750148 h 2986466"/>
                <a:gd name="connsiteX8" fmla="*/ 1893405 w 1914334"/>
                <a:gd name="connsiteY8" fmla="*/ 1866540 h 2986466"/>
                <a:gd name="connsiteX9" fmla="*/ 1867279 w 1914334"/>
                <a:gd name="connsiteY9" fmla="*/ 1944294 h 2986466"/>
                <a:gd name="connsiteX10" fmla="*/ 1614292 w 1914334"/>
                <a:gd name="connsiteY10" fmla="*/ 2106595 h 2986466"/>
                <a:gd name="connsiteX11" fmla="*/ 1214200 w 1914334"/>
                <a:gd name="connsiteY11" fmla="*/ 2208436 h 2986466"/>
                <a:gd name="connsiteX12" fmla="*/ 896885 w 1914334"/>
                <a:gd name="connsiteY12" fmla="*/ 2195582 h 2986466"/>
                <a:gd name="connsiteX13" fmla="*/ 539793 w 1914334"/>
                <a:gd name="connsiteY13" fmla="*/ 2089496 h 2986466"/>
                <a:gd name="connsiteX14" fmla="*/ 282999 w 1914334"/>
                <a:gd name="connsiteY14" fmla="*/ 1949873 h 2986466"/>
                <a:gd name="connsiteX15" fmla="*/ 253272 w 1914334"/>
                <a:gd name="connsiteY15" fmla="*/ 2002564 h 2986466"/>
                <a:gd name="connsiteX16" fmla="*/ 302234 w 1914334"/>
                <a:gd name="connsiteY16" fmla="*/ 2395658 h 2986466"/>
                <a:gd name="connsiteX17" fmla="*/ 387549 w 1914334"/>
                <a:gd name="connsiteY17" fmla="*/ 2772667 h 2986466"/>
                <a:gd name="connsiteX18" fmla="*/ 426333 w 1914334"/>
                <a:gd name="connsiteY18" fmla="*/ 2892034 h 2986466"/>
                <a:gd name="connsiteX19" fmla="*/ 207913 w 1914334"/>
                <a:gd name="connsiteY19" fmla="*/ 2986466 h 2986466"/>
                <a:gd name="connsiteX20" fmla="*/ 38108 w 1914334"/>
                <a:gd name="connsiteY20" fmla="*/ 2353249 h 2986466"/>
                <a:gd name="connsiteX21" fmla="*/ 2226 w 1914334"/>
                <a:gd name="connsiteY21" fmla="*/ 1730757 h 2986466"/>
                <a:gd name="connsiteX22" fmla="*/ 66957 w 1914334"/>
                <a:gd name="connsiteY22" fmla="*/ 905117 h 2986466"/>
                <a:gd name="connsiteX23" fmla="*/ 239428 w 1914334"/>
                <a:gd name="connsiteY23" fmla="*/ 433480 h 2986466"/>
                <a:gd name="connsiteX24" fmla="*/ 404935 w 1914334"/>
                <a:gd name="connsiteY24" fmla="*/ 172847 h 2986466"/>
                <a:gd name="connsiteX25" fmla="*/ 573786 w 1914334"/>
                <a:gd name="connsiteY25" fmla="*/ 332 h 2986466"/>
                <a:gd name="connsiteX26" fmla="*/ 576067 w 1914334"/>
                <a:gd name="connsiteY26" fmla="*/ 0 h 2986466"/>
                <a:gd name="connsiteX27" fmla="*/ 693008 w 1914334"/>
                <a:gd name="connsiteY27" fmla="*/ 332388 h 2986466"/>
                <a:gd name="connsiteX28" fmla="*/ 685894 w 1914334"/>
                <a:gd name="connsiteY28" fmla="*/ 678417 h 2986466"/>
                <a:gd name="connsiteX29" fmla="*/ 508792 w 1914334"/>
                <a:gd name="connsiteY29" fmla="*/ 1006120 h 2986466"/>
                <a:gd name="connsiteX30" fmla="*/ 511266 w 1914334"/>
                <a:gd name="connsiteY30" fmla="*/ 1050185 h 2986466"/>
                <a:gd name="connsiteX31" fmla="*/ 930004 w 1914334"/>
                <a:gd name="connsiteY31" fmla="*/ 813729 h 2986466"/>
                <a:gd name="connsiteX32" fmla="*/ 1422398 w 1914334"/>
                <a:gd name="connsiteY32" fmla="*/ 701643 h 2986466"/>
                <a:gd name="connsiteX33" fmla="*/ 1435000 w 1914334"/>
                <a:gd name="connsiteY33" fmla="*/ 708733 h 2986466"/>
                <a:gd name="connsiteX0" fmla="*/ 1435000 w 1914334"/>
                <a:gd name="connsiteY0" fmla="*/ 708733 h 2986466"/>
                <a:gd name="connsiteX1" fmla="*/ 1372407 w 1914334"/>
                <a:gd name="connsiteY1" fmla="*/ 920145 h 2986466"/>
                <a:gd name="connsiteX2" fmla="*/ 1151204 w 1914334"/>
                <a:gd name="connsiteY2" fmla="*/ 1213461 h 2986466"/>
                <a:gd name="connsiteX3" fmla="*/ 870323 w 1914334"/>
                <a:gd name="connsiteY3" fmla="*/ 1450908 h 2986466"/>
                <a:gd name="connsiteX4" fmla="*/ 413435 w 1914334"/>
                <a:gd name="connsiteY4" fmla="*/ 1646154 h 2986466"/>
                <a:gd name="connsiteX5" fmla="*/ 544953 w 1914334"/>
                <a:gd name="connsiteY5" fmla="*/ 1655582 h 2986466"/>
                <a:gd name="connsiteX6" fmla="*/ 1236024 w 1914334"/>
                <a:gd name="connsiteY6" fmla="*/ 1655582 h 2986466"/>
                <a:gd name="connsiteX7" fmla="*/ 1636116 w 1914334"/>
                <a:gd name="connsiteY7" fmla="*/ 1750148 h 2986466"/>
                <a:gd name="connsiteX8" fmla="*/ 1893405 w 1914334"/>
                <a:gd name="connsiteY8" fmla="*/ 1866540 h 2986466"/>
                <a:gd name="connsiteX9" fmla="*/ 1867279 w 1914334"/>
                <a:gd name="connsiteY9" fmla="*/ 1944294 h 2986466"/>
                <a:gd name="connsiteX10" fmla="*/ 1614292 w 1914334"/>
                <a:gd name="connsiteY10" fmla="*/ 2106595 h 2986466"/>
                <a:gd name="connsiteX11" fmla="*/ 1214200 w 1914334"/>
                <a:gd name="connsiteY11" fmla="*/ 2208436 h 2986466"/>
                <a:gd name="connsiteX12" fmla="*/ 896885 w 1914334"/>
                <a:gd name="connsiteY12" fmla="*/ 2195582 h 2986466"/>
                <a:gd name="connsiteX13" fmla="*/ 539793 w 1914334"/>
                <a:gd name="connsiteY13" fmla="*/ 2089496 h 2986466"/>
                <a:gd name="connsiteX14" fmla="*/ 282999 w 1914334"/>
                <a:gd name="connsiteY14" fmla="*/ 1949873 h 2986466"/>
                <a:gd name="connsiteX15" fmla="*/ 253272 w 1914334"/>
                <a:gd name="connsiteY15" fmla="*/ 2002564 h 2986466"/>
                <a:gd name="connsiteX16" fmla="*/ 302234 w 1914334"/>
                <a:gd name="connsiteY16" fmla="*/ 2395658 h 2986466"/>
                <a:gd name="connsiteX17" fmla="*/ 387549 w 1914334"/>
                <a:gd name="connsiteY17" fmla="*/ 2772667 h 2986466"/>
                <a:gd name="connsiteX18" fmla="*/ 426333 w 1914334"/>
                <a:gd name="connsiteY18" fmla="*/ 2892034 h 2986466"/>
                <a:gd name="connsiteX19" fmla="*/ 207913 w 1914334"/>
                <a:gd name="connsiteY19" fmla="*/ 2986466 h 2986466"/>
                <a:gd name="connsiteX20" fmla="*/ 38108 w 1914334"/>
                <a:gd name="connsiteY20" fmla="*/ 2353249 h 2986466"/>
                <a:gd name="connsiteX21" fmla="*/ 2226 w 1914334"/>
                <a:gd name="connsiteY21" fmla="*/ 1730757 h 2986466"/>
                <a:gd name="connsiteX22" fmla="*/ 66957 w 1914334"/>
                <a:gd name="connsiteY22" fmla="*/ 905117 h 2986466"/>
                <a:gd name="connsiteX23" fmla="*/ 239428 w 1914334"/>
                <a:gd name="connsiteY23" fmla="*/ 433480 h 2986466"/>
                <a:gd name="connsiteX24" fmla="*/ 404935 w 1914334"/>
                <a:gd name="connsiteY24" fmla="*/ 172847 h 2986466"/>
                <a:gd name="connsiteX25" fmla="*/ 573786 w 1914334"/>
                <a:gd name="connsiteY25" fmla="*/ 332 h 2986466"/>
                <a:gd name="connsiteX26" fmla="*/ 576067 w 1914334"/>
                <a:gd name="connsiteY26" fmla="*/ 0 h 2986466"/>
                <a:gd name="connsiteX27" fmla="*/ 693008 w 1914334"/>
                <a:gd name="connsiteY27" fmla="*/ 332388 h 2986466"/>
                <a:gd name="connsiteX28" fmla="*/ 685894 w 1914334"/>
                <a:gd name="connsiteY28" fmla="*/ 678417 h 2986466"/>
                <a:gd name="connsiteX29" fmla="*/ 508792 w 1914334"/>
                <a:gd name="connsiteY29" fmla="*/ 1006120 h 2986466"/>
                <a:gd name="connsiteX30" fmla="*/ 511266 w 1914334"/>
                <a:gd name="connsiteY30" fmla="*/ 1050185 h 2986466"/>
                <a:gd name="connsiteX31" fmla="*/ 930004 w 1914334"/>
                <a:gd name="connsiteY31" fmla="*/ 813729 h 2986466"/>
                <a:gd name="connsiteX32" fmla="*/ 1422398 w 1914334"/>
                <a:gd name="connsiteY32" fmla="*/ 701643 h 2986466"/>
                <a:gd name="connsiteX33" fmla="*/ 1435000 w 1914334"/>
                <a:gd name="connsiteY33" fmla="*/ 708733 h 2986466"/>
                <a:gd name="connsiteX0" fmla="*/ 1435000 w 1914334"/>
                <a:gd name="connsiteY0" fmla="*/ 708401 h 2986134"/>
                <a:gd name="connsiteX1" fmla="*/ 1372407 w 1914334"/>
                <a:gd name="connsiteY1" fmla="*/ 919813 h 2986134"/>
                <a:gd name="connsiteX2" fmla="*/ 1151204 w 1914334"/>
                <a:gd name="connsiteY2" fmla="*/ 1213129 h 2986134"/>
                <a:gd name="connsiteX3" fmla="*/ 870323 w 1914334"/>
                <a:gd name="connsiteY3" fmla="*/ 1450576 h 2986134"/>
                <a:gd name="connsiteX4" fmla="*/ 413435 w 1914334"/>
                <a:gd name="connsiteY4" fmla="*/ 1645822 h 2986134"/>
                <a:gd name="connsiteX5" fmla="*/ 544953 w 1914334"/>
                <a:gd name="connsiteY5" fmla="*/ 1655250 h 2986134"/>
                <a:gd name="connsiteX6" fmla="*/ 1236024 w 1914334"/>
                <a:gd name="connsiteY6" fmla="*/ 1655250 h 2986134"/>
                <a:gd name="connsiteX7" fmla="*/ 1636116 w 1914334"/>
                <a:gd name="connsiteY7" fmla="*/ 1749816 h 2986134"/>
                <a:gd name="connsiteX8" fmla="*/ 1893405 w 1914334"/>
                <a:gd name="connsiteY8" fmla="*/ 1866208 h 2986134"/>
                <a:gd name="connsiteX9" fmla="*/ 1867279 w 1914334"/>
                <a:gd name="connsiteY9" fmla="*/ 1943962 h 2986134"/>
                <a:gd name="connsiteX10" fmla="*/ 1614292 w 1914334"/>
                <a:gd name="connsiteY10" fmla="*/ 2106263 h 2986134"/>
                <a:gd name="connsiteX11" fmla="*/ 1214200 w 1914334"/>
                <a:gd name="connsiteY11" fmla="*/ 2208104 h 2986134"/>
                <a:gd name="connsiteX12" fmla="*/ 896885 w 1914334"/>
                <a:gd name="connsiteY12" fmla="*/ 2195250 h 2986134"/>
                <a:gd name="connsiteX13" fmla="*/ 539793 w 1914334"/>
                <a:gd name="connsiteY13" fmla="*/ 2089164 h 2986134"/>
                <a:gd name="connsiteX14" fmla="*/ 282999 w 1914334"/>
                <a:gd name="connsiteY14" fmla="*/ 1949541 h 2986134"/>
                <a:gd name="connsiteX15" fmla="*/ 253272 w 1914334"/>
                <a:gd name="connsiteY15" fmla="*/ 2002232 h 2986134"/>
                <a:gd name="connsiteX16" fmla="*/ 302234 w 1914334"/>
                <a:gd name="connsiteY16" fmla="*/ 2395326 h 2986134"/>
                <a:gd name="connsiteX17" fmla="*/ 387549 w 1914334"/>
                <a:gd name="connsiteY17" fmla="*/ 2772335 h 2986134"/>
                <a:gd name="connsiteX18" fmla="*/ 426333 w 1914334"/>
                <a:gd name="connsiteY18" fmla="*/ 2891702 h 2986134"/>
                <a:gd name="connsiteX19" fmla="*/ 207913 w 1914334"/>
                <a:gd name="connsiteY19" fmla="*/ 2986134 h 2986134"/>
                <a:gd name="connsiteX20" fmla="*/ 38108 w 1914334"/>
                <a:gd name="connsiteY20" fmla="*/ 2352917 h 2986134"/>
                <a:gd name="connsiteX21" fmla="*/ 2226 w 1914334"/>
                <a:gd name="connsiteY21" fmla="*/ 1730425 h 2986134"/>
                <a:gd name="connsiteX22" fmla="*/ 66957 w 1914334"/>
                <a:gd name="connsiteY22" fmla="*/ 904785 h 2986134"/>
                <a:gd name="connsiteX23" fmla="*/ 239428 w 1914334"/>
                <a:gd name="connsiteY23" fmla="*/ 433148 h 2986134"/>
                <a:gd name="connsiteX24" fmla="*/ 404935 w 1914334"/>
                <a:gd name="connsiteY24" fmla="*/ 172515 h 2986134"/>
                <a:gd name="connsiteX25" fmla="*/ 573786 w 1914334"/>
                <a:gd name="connsiteY25" fmla="*/ 0 h 2986134"/>
                <a:gd name="connsiteX26" fmla="*/ 693008 w 1914334"/>
                <a:gd name="connsiteY26" fmla="*/ 332056 h 2986134"/>
                <a:gd name="connsiteX27" fmla="*/ 685894 w 1914334"/>
                <a:gd name="connsiteY27" fmla="*/ 678085 h 2986134"/>
                <a:gd name="connsiteX28" fmla="*/ 508792 w 1914334"/>
                <a:gd name="connsiteY28" fmla="*/ 1005788 h 2986134"/>
                <a:gd name="connsiteX29" fmla="*/ 511266 w 1914334"/>
                <a:gd name="connsiteY29" fmla="*/ 1049853 h 2986134"/>
                <a:gd name="connsiteX30" fmla="*/ 930004 w 1914334"/>
                <a:gd name="connsiteY30" fmla="*/ 813397 h 2986134"/>
                <a:gd name="connsiteX31" fmla="*/ 1422398 w 1914334"/>
                <a:gd name="connsiteY31" fmla="*/ 701311 h 2986134"/>
                <a:gd name="connsiteX32" fmla="*/ 1435000 w 1914334"/>
                <a:gd name="connsiteY32" fmla="*/ 708401 h 2986134"/>
                <a:gd name="connsiteX0" fmla="*/ 1435000 w 1914334"/>
                <a:gd name="connsiteY0" fmla="*/ 708401 h 2986134"/>
                <a:gd name="connsiteX1" fmla="*/ 1372407 w 1914334"/>
                <a:gd name="connsiteY1" fmla="*/ 919813 h 2986134"/>
                <a:gd name="connsiteX2" fmla="*/ 1151204 w 1914334"/>
                <a:gd name="connsiteY2" fmla="*/ 1213129 h 2986134"/>
                <a:gd name="connsiteX3" fmla="*/ 870323 w 1914334"/>
                <a:gd name="connsiteY3" fmla="*/ 1450576 h 2986134"/>
                <a:gd name="connsiteX4" fmla="*/ 413435 w 1914334"/>
                <a:gd name="connsiteY4" fmla="*/ 1645822 h 2986134"/>
                <a:gd name="connsiteX5" fmla="*/ 544953 w 1914334"/>
                <a:gd name="connsiteY5" fmla="*/ 1655250 h 2986134"/>
                <a:gd name="connsiteX6" fmla="*/ 1236024 w 1914334"/>
                <a:gd name="connsiteY6" fmla="*/ 1655250 h 2986134"/>
                <a:gd name="connsiteX7" fmla="*/ 1636116 w 1914334"/>
                <a:gd name="connsiteY7" fmla="*/ 1749816 h 2986134"/>
                <a:gd name="connsiteX8" fmla="*/ 1893405 w 1914334"/>
                <a:gd name="connsiteY8" fmla="*/ 1866208 h 2986134"/>
                <a:gd name="connsiteX9" fmla="*/ 1867279 w 1914334"/>
                <a:gd name="connsiteY9" fmla="*/ 1943962 h 2986134"/>
                <a:gd name="connsiteX10" fmla="*/ 1614292 w 1914334"/>
                <a:gd name="connsiteY10" fmla="*/ 2106263 h 2986134"/>
                <a:gd name="connsiteX11" fmla="*/ 1214200 w 1914334"/>
                <a:gd name="connsiteY11" fmla="*/ 2208104 h 2986134"/>
                <a:gd name="connsiteX12" fmla="*/ 896885 w 1914334"/>
                <a:gd name="connsiteY12" fmla="*/ 2195250 h 2986134"/>
                <a:gd name="connsiteX13" fmla="*/ 539793 w 1914334"/>
                <a:gd name="connsiteY13" fmla="*/ 2089164 h 2986134"/>
                <a:gd name="connsiteX14" fmla="*/ 282999 w 1914334"/>
                <a:gd name="connsiteY14" fmla="*/ 1949541 h 2986134"/>
                <a:gd name="connsiteX15" fmla="*/ 253272 w 1914334"/>
                <a:gd name="connsiteY15" fmla="*/ 2002232 h 2986134"/>
                <a:gd name="connsiteX16" fmla="*/ 302234 w 1914334"/>
                <a:gd name="connsiteY16" fmla="*/ 2395326 h 2986134"/>
                <a:gd name="connsiteX17" fmla="*/ 387549 w 1914334"/>
                <a:gd name="connsiteY17" fmla="*/ 2772335 h 2986134"/>
                <a:gd name="connsiteX18" fmla="*/ 426333 w 1914334"/>
                <a:gd name="connsiteY18" fmla="*/ 2891702 h 2986134"/>
                <a:gd name="connsiteX19" fmla="*/ 207913 w 1914334"/>
                <a:gd name="connsiteY19" fmla="*/ 2986134 h 2986134"/>
                <a:gd name="connsiteX20" fmla="*/ 38108 w 1914334"/>
                <a:gd name="connsiteY20" fmla="*/ 2352917 h 2986134"/>
                <a:gd name="connsiteX21" fmla="*/ 2226 w 1914334"/>
                <a:gd name="connsiteY21" fmla="*/ 1730425 h 2986134"/>
                <a:gd name="connsiteX22" fmla="*/ 66957 w 1914334"/>
                <a:gd name="connsiteY22" fmla="*/ 904785 h 2986134"/>
                <a:gd name="connsiteX23" fmla="*/ 239428 w 1914334"/>
                <a:gd name="connsiteY23" fmla="*/ 433148 h 2986134"/>
                <a:gd name="connsiteX24" fmla="*/ 404935 w 1914334"/>
                <a:gd name="connsiteY24" fmla="*/ 172515 h 2986134"/>
                <a:gd name="connsiteX25" fmla="*/ 573786 w 1914334"/>
                <a:gd name="connsiteY25" fmla="*/ 0 h 2986134"/>
                <a:gd name="connsiteX26" fmla="*/ 693008 w 1914334"/>
                <a:gd name="connsiteY26" fmla="*/ 332056 h 2986134"/>
                <a:gd name="connsiteX27" fmla="*/ 685894 w 1914334"/>
                <a:gd name="connsiteY27" fmla="*/ 678085 h 2986134"/>
                <a:gd name="connsiteX28" fmla="*/ 508792 w 1914334"/>
                <a:gd name="connsiteY28" fmla="*/ 1005788 h 2986134"/>
                <a:gd name="connsiteX29" fmla="*/ 511266 w 1914334"/>
                <a:gd name="connsiteY29" fmla="*/ 1049853 h 2986134"/>
                <a:gd name="connsiteX30" fmla="*/ 930004 w 1914334"/>
                <a:gd name="connsiteY30" fmla="*/ 813397 h 2986134"/>
                <a:gd name="connsiteX31" fmla="*/ 1422398 w 1914334"/>
                <a:gd name="connsiteY31" fmla="*/ 701311 h 2986134"/>
                <a:gd name="connsiteX32" fmla="*/ 1435000 w 1914334"/>
                <a:gd name="connsiteY32" fmla="*/ 708401 h 2986134"/>
                <a:gd name="connsiteX0" fmla="*/ 1435000 w 1914334"/>
                <a:gd name="connsiteY0" fmla="*/ 708401 h 2986134"/>
                <a:gd name="connsiteX1" fmla="*/ 1372407 w 1914334"/>
                <a:gd name="connsiteY1" fmla="*/ 919813 h 2986134"/>
                <a:gd name="connsiteX2" fmla="*/ 1151204 w 1914334"/>
                <a:gd name="connsiteY2" fmla="*/ 1213129 h 2986134"/>
                <a:gd name="connsiteX3" fmla="*/ 870323 w 1914334"/>
                <a:gd name="connsiteY3" fmla="*/ 1450576 h 2986134"/>
                <a:gd name="connsiteX4" fmla="*/ 413435 w 1914334"/>
                <a:gd name="connsiteY4" fmla="*/ 1645822 h 2986134"/>
                <a:gd name="connsiteX5" fmla="*/ 544953 w 1914334"/>
                <a:gd name="connsiteY5" fmla="*/ 1655250 h 2986134"/>
                <a:gd name="connsiteX6" fmla="*/ 1236024 w 1914334"/>
                <a:gd name="connsiteY6" fmla="*/ 1655250 h 2986134"/>
                <a:gd name="connsiteX7" fmla="*/ 1636116 w 1914334"/>
                <a:gd name="connsiteY7" fmla="*/ 1749816 h 2986134"/>
                <a:gd name="connsiteX8" fmla="*/ 1893405 w 1914334"/>
                <a:gd name="connsiteY8" fmla="*/ 1866208 h 2986134"/>
                <a:gd name="connsiteX9" fmla="*/ 1867279 w 1914334"/>
                <a:gd name="connsiteY9" fmla="*/ 1943962 h 2986134"/>
                <a:gd name="connsiteX10" fmla="*/ 1614292 w 1914334"/>
                <a:gd name="connsiteY10" fmla="*/ 2106263 h 2986134"/>
                <a:gd name="connsiteX11" fmla="*/ 1214200 w 1914334"/>
                <a:gd name="connsiteY11" fmla="*/ 2208104 h 2986134"/>
                <a:gd name="connsiteX12" fmla="*/ 896885 w 1914334"/>
                <a:gd name="connsiteY12" fmla="*/ 2195250 h 2986134"/>
                <a:gd name="connsiteX13" fmla="*/ 539793 w 1914334"/>
                <a:gd name="connsiteY13" fmla="*/ 2089164 h 2986134"/>
                <a:gd name="connsiteX14" fmla="*/ 282999 w 1914334"/>
                <a:gd name="connsiteY14" fmla="*/ 1949541 h 2986134"/>
                <a:gd name="connsiteX15" fmla="*/ 253272 w 1914334"/>
                <a:gd name="connsiteY15" fmla="*/ 2002232 h 2986134"/>
                <a:gd name="connsiteX16" fmla="*/ 302234 w 1914334"/>
                <a:gd name="connsiteY16" fmla="*/ 2395326 h 2986134"/>
                <a:gd name="connsiteX17" fmla="*/ 387549 w 1914334"/>
                <a:gd name="connsiteY17" fmla="*/ 2772335 h 2986134"/>
                <a:gd name="connsiteX18" fmla="*/ 426333 w 1914334"/>
                <a:gd name="connsiteY18" fmla="*/ 2891702 h 2986134"/>
                <a:gd name="connsiteX19" fmla="*/ 207913 w 1914334"/>
                <a:gd name="connsiteY19" fmla="*/ 2986134 h 2986134"/>
                <a:gd name="connsiteX20" fmla="*/ 38108 w 1914334"/>
                <a:gd name="connsiteY20" fmla="*/ 2352917 h 2986134"/>
                <a:gd name="connsiteX21" fmla="*/ 2226 w 1914334"/>
                <a:gd name="connsiteY21" fmla="*/ 1730425 h 2986134"/>
                <a:gd name="connsiteX22" fmla="*/ 66957 w 1914334"/>
                <a:gd name="connsiteY22" fmla="*/ 904785 h 2986134"/>
                <a:gd name="connsiteX23" fmla="*/ 239428 w 1914334"/>
                <a:gd name="connsiteY23" fmla="*/ 433148 h 2986134"/>
                <a:gd name="connsiteX24" fmla="*/ 404935 w 1914334"/>
                <a:gd name="connsiteY24" fmla="*/ 172515 h 2986134"/>
                <a:gd name="connsiteX25" fmla="*/ 573786 w 1914334"/>
                <a:gd name="connsiteY25" fmla="*/ 0 h 2986134"/>
                <a:gd name="connsiteX26" fmla="*/ 693008 w 1914334"/>
                <a:gd name="connsiteY26" fmla="*/ 332056 h 2986134"/>
                <a:gd name="connsiteX27" fmla="*/ 685894 w 1914334"/>
                <a:gd name="connsiteY27" fmla="*/ 678085 h 2986134"/>
                <a:gd name="connsiteX28" fmla="*/ 508792 w 1914334"/>
                <a:gd name="connsiteY28" fmla="*/ 1005788 h 2986134"/>
                <a:gd name="connsiteX29" fmla="*/ 511266 w 1914334"/>
                <a:gd name="connsiteY29" fmla="*/ 1049853 h 2986134"/>
                <a:gd name="connsiteX30" fmla="*/ 930004 w 1914334"/>
                <a:gd name="connsiteY30" fmla="*/ 813397 h 2986134"/>
                <a:gd name="connsiteX31" fmla="*/ 1422398 w 1914334"/>
                <a:gd name="connsiteY31" fmla="*/ 701311 h 2986134"/>
                <a:gd name="connsiteX32" fmla="*/ 1435000 w 1914334"/>
                <a:gd name="connsiteY32" fmla="*/ 708401 h 2986134"/>
                <a:gd name="connsiteX0" fmla="*/ 1435000 w 1914334"/>
                <a:gd name="connsiteY0" fmla="*/ 708401 h 2986134"/>
                <a:gd name="connsiteX1" fmla="*/ 1372407 w 1914334"/>
                <a:gd name="connsiteY1" fmla="*/ 919813 h 2986134"/>
                <a:gd name="connsiteX2" fmla="*/ 1151204 w 1914334"/>
                <a:gd name="connsiteY2" fmla="*/ 1213129 h 2986134"/>
                <a:gd name="connsiteX3" fmla="*/ 870323 w 1914334"/>
                <a:gd name="connsiteY3" fmla="*/ 1450576 h 2986134"/>
                <a:gd name="connsiteX4" fmla="*/ 413435 w 1914334"/>
                <a:gd name="connsiteY4" fmla="*/ 1645822 h 2986134"/>
                <a:gd name="connsiteX5" fmla="*/ 544953 w 1914334"/>
                <a:gd name="connsiteY5" fmla="*/ 1655250 h 2986134"/>
                <a:gd name="connsiteX6" fmla="*/ 1236024 w 1914334"/>
                <a:gd name="connsiteY6" fmla="*/ 1655250 h 2986134"/>
                <a:gd name="connsiteX7" fmla="*/ 1636116 w 1914334"/>
                <a:gd name="connsiteY7" fmla="*/ 1749816 h 2986134"/>
                <a:gd name="connsiteX8" fmla="*/ 1893405 w 1914334"/>
                <a:gd name="connsiteY8" fmla="*/ 1866208 h 2986134"/>
                <a:gd name="connsiteX9" fmla="*/ 1867279 w 1914334"/>
                <a:gd name="connsiteY9" fmla="*/ 1943962 h 2986134"/>
                <a:gd name="connsiteX10" fmla="*/ 1614292 w 1914334"/>
                <a:gd name="connsiteY10" fmla="*/ 2106263 h 2986134"/>
                <a:gd name="connsiteX11" fmla="*/ 1214200 w 1914334"/>
                <a:gd name="connsiteY11" fmla="*/ 2208104 h 2986134"/>
                <a:gd name="connsiteX12" fmla="*/ 896885 w 1914334"/>
                <a:gd name="connsiteY12" fmla="*/ 2195250 h 2986134"/>
                <a:gd name="connsiteX13" fmla="*/ 539793 w 1914334"/>
                <a:gd name="connsiteY13" fmla="*/ 2089164 h 2986134"/>
                <a:gd name="connsiteX14" fmla="*/ 282999 w 1914334"/>
                <a:gd name="connsiteY14" fmla="*/ 1949541 h 2986134"/>
                <a:gd name="connsiteX15" fmla="*/ 253272 w 1914334"/>
                <a:gd name="connsiteY15" fmla="*/ 2002232 h 2986134"/>
                <a:gd name="connsiteX16" fmla="*/ 302234 w 1914334"/>
                <a:gd name="connsiteY16" fmla="*/ 2395326 h 2986134"/>
                <a:gd name="connsiteX17" fmla="*/ 387549 w 1914334"/>
                <a:gd name="connsiteY17" fmla="*/ 2772335 h 2986134"/>
                <a:gd name="connsiteX18" fmla="*/ 426333 w 1914334"/>
                <a:gd name="connsiteY18" fmla="*/ 2891702 h 2986134"/>
                <a:gd name="connsiteX19" fmla="*/ 207913 w 1914334"/>
                <a:gd name="connsiteY19" fmla="*/ 2986134 h 2986134"/>
                <a:gd name="connsiteX20" fmla="*/ 38108 w 1914334"/>
                <a:gd name="connsiteY20" fmla="*/ 2352917 h 2986134"/>
                <a:gd name="connsiteX21" fmla="*/ 2226 w 1914334"/>
                <a:gd name="connsiteY21" fmla="*/ 1730425 h 2986134"/>
                <a:gd name="connsiteX22" fmla="*/ 66957 w 1914334"/>
                <a:gd name="connsiteY22" fmla="*/ 904785 h 2986134"/>
                <a:gd name="connsiteX23" fmla="*/ 239428 w 1914334"/>
                <a:gd name="connsiteY23" fmla="*/ 433148 h 2986134"/>
                <a:gd name="connsiteX24" fmla="*/ 404935 w 1914334"/>
                <a:gd name="connsiteY24" fmla="*/ 172515 h 2986134"/>
                <a:gd name="connsiteX25" fmla="*/ 573786 w 1914334"/>
                <a:gd name="connsiteY25" fmla="*/ 0 h 2986134"/>
                <a:gd name="connsiteX26" fmla="*/ 693008 w 1914334"/>
                <a:gd name="connsiteY26" fmla="*/ 332056 h 2986134"/>
                <a:gd name="connsiteX27" fmla="*/ 685894 w 1914334"/>
                <a:gd name="connsiteY27" fmla="*/ 678085 h 2986134"/>
                <a:gd name="connsiteX28" fmla="*/ 508792 w 1914334"/>
                <a:gd name="connsiteY28" fmla="*/ 1005788 h 2986134"/>
                <a:gd name="connsiteX29" fmla="*/ 511266 w 1914334"/>
                <a:gd name="connsiteY29" fmla="*/ 1049853 h 2986134"/>
                <a:gd name="connsiteX30" fmla="*/ 930004 w 1914334"/>
                <a:gd name="connsiteY30" fmla="*/ 813397 h 2986134"/>
                <a:gd name="connsiteX31" fmla="*/ 1422398 w 1914334"/>
                <a:gd name="connsiteY31" fmla="*/ 701311 h 2986134"/>
                <a:gd name="connsiteX32" fmla="*/ 1435000 w 1914334"/>
                <a:gd name="connsiteY32" fmla="*/ 708401 h 2986134"/>
                <a:gd name="connsiteX0" fmla="*/ 1435000 w 1914334"/>
                <a:gd name="connsiteY0" fmla="*/ 708401 h 2986134"/>
                <a:gd name="connsiteX1" fmla="*/ 1372407 w 1914334"/>
                <a:gd name="connsiteY1" fmla="*/ 919813 h 2986134"/>
                <a:gd name="connsiteX2" fmla="*/ 1151204 w 1914334"/>
                <a:gd name="connsiteY2" fmla="*/ 1213129 h 2986134"/>
                <a:gd name="connsiteX3" fmla="*/ 870323 w 1914334"/>
                <a:gd name="connsiteY3" fmla="*/ 1450576 h 2986134"/>
                <a:gd name="connsiteX4" fmla="*/ 413435 w 1914334"/>
                <a:gd name="connsiteY4" fmla="*/ 1645822 h 2986134"/>
                <a:gd name="connsiteX5" fmla="*/ 698410 w 1914334"/>
                <a:gd name="connsiteY5" fmla="*/ 1653421 h 2986134"/>
                <a:gd name="connsiteX6" fmla="*/ 1236024 w 1914334"/>
                <a:gd name="connsiteY6" fmla="*/ 1655250 h 2986134"/>
                <a:gd name="connsiteX7" fmla="*/ 1636116 w 1914334"/>
                <a:gd name="connsiteY7" fmla="*/ 1749816 h 2986134"/>
                <a:gd name="connsiteX8" fmla="*/ 1893405 w 1914334"/>
                <a:gd name="connsiteY8" fmla="*/ 1866208 h 2986134"/>
                <a:gd name="connsiteX9" fmla="*/ 1867279 w 1914334"/>
                <a:gd name="connsiteY9" fmla="*/ 1943962 h 2986134"/>
                <a:gd name="connsiteX10" fmla="*/ 1614292 w 1914334"/>
                <a:gd name="connsiteY10" fmla="*/ 2106263 h 2986134"/>
                <a:gd name="connsiteX11" fmla="*/ 1214200 w 1914334"/>
                <a:gd name="connsiteY11" fmla="*/ 2208104 h 2986134"/>
                <a:gd name="connsiteX12" fmla="*/ 896885 w 1914334"/>
                <a:gd name="connsiteY12" fmla="*/ 2195250 h 2986134"/>
                <a:gd name="connsiteX13" fmla="*/ 539793 w 1914334"/>
                <a:gd name="connsiteY13" fmla="*/ 2089164 h 2986134"/>
                <a:gd name="connsiteX14" fmla="*/ 282999 w 1914334"/>
                <a:gd name="connsiteY14" fmla="*/ 1949541 h 2986134"/>
                <a:gd name="connsiteX15" fmla="*/ 253272 w 1914334"/>
                <a:gd name="connsiteY15" fmla="*/ 2002232 h 2986134"/>
                <a:gd name="connsiteX16" fmla="*/ 302234 w 1914334"/>
                <a:gd name="connsiteY16" fmla="*/ 2395326 h 2986134"/>
                <a:gd name="connsiteX17" fmla="*/ 387549 w 1914334"/>
                <a:gd name="connsiteY17" fmla="*/ 2772335 h 2986134"/>
                <a:gd name="connsiteX18" fmla="*/ 426333 w 1914334"/>
                <a:gd name="connsiteY18" fmla="*/ 2891702 h 2986134"/>
                <a:gd name="connsiteX19" fmla="*/ 207913 w 1914334"/>
                <a:gd name="connsiteY19" fmla="*/ 2986134 h 2986134"/>
                <a:gd name="connsiteX20" fmla="*/ 38108 w 1914334"/>
                <a:gd name="connsiteY20" fmla="*/ 2352917 h 2986134"/>
                <a:gd name="connsiteX21" fmla="*/ 2226 w 1914334"/>
                <a:gd name="connsiteY21" fmla="*/ 1730425 h 2986134"/>
                <a:gd name="connsiteX22" fmla="*/ 66957 w 1914334"/>
                <a:gd name="connsiteY22" fmla="*/ 904785 h 2986134"/>
                <a:gd name="connsiteX23" fmla="*/ 239428 w 1914334"/>
                <a:gd name="connsiteY23" fmla="*/ 433148 h 2986134"/>
                <a:gd name="connsiteX24" fmla="*/ 404935 w 1914334"/>
                <a:gd name="connsiteY24" fmla="*/ 172515 h 2986134"/>
                <a:gd name="connsiteX25" fmla="*/ 573786 w 1914334"/>
                <a:gd name="connsiteY25" fmla="*/ 0 h 2986134"/>
                <a:gd name="connsiteX26" fmla="*/ 693008 w 1914334"/>
                <a:gd name="connsiteY26" fmla="*/ 332056 h 2986134"/>
                <a:gd name="connsiteX27" fmla="*/ 685894 w 1914334"/>
                <a:gd name="connsiteY27" fmla="*/ 678085 h 2986134"/>
                <a:gd name="connsiteX28" fmla="*/ 508792 w 1914334"/>
                <a:gd name="connsiteY28" fmla="*/ 1005788 h 2986134"/>
                <a:gd name="connsiteX29" fmla="*/ 511266 w 1914334"/>
                <a:gd name="connsiteY29" fmla="*/ 1049853 h 2986134"/>
                <a:gd name="connsiteX30" fmla="*/ 930004 w 1914334"/>
                <a:gd name="connsiteY30" fmla="*/ 813397 h 2986134"/>
                <a:gd name="connsiteX31" fmla="*/ 1422398 w 1914334"/>
                <a:gd name="connsiteY31" fmla="*/ 701311 h 2986134"/>
                <a:gd name="connsiteX32" fmla="*/ 1435000 w 1914334"/>
                <a:gd name="connsiteY32" fmla="*/ 708401 h 2986134"/>
                <a:gd name="connsiteX0" fmla="*/ 1435000 w 1914334"/>
                <a:gd name="connsiteY0" fmla="*/ 708401 h 2986134"/>
                <a:gd name="connsiteX1" fmla="*/ 1372407 w 1914334"/>
                <a:gd name="connsiteY1" fmla="*/ 919813 h 2986134"/>
                <a:gd name="connsiteX2" fmla="*/ 1151204 w 1914334"/>
                <a:gd name="connsiteY2" fmla="*/ 1213129 h 2986134"/>
                <a:gd name="connsiteX3" fmla="*/ 870323 w 1914334"/>
                <a:gd name="connsiteY3" fmla="*/ 1450576 h 2986134"/>
                <a:gd name="connsiteX4" fmla="*/ 528062 w 1914334"/>
                <a:gd name="connsiteY4" fmla="*/ 1632245 h 2986134"/>
                <a:gd name="connsiteX5" fmla="*/ 698410 w 1914334"/>
                <a:gd name="connsiteY5" fmla="*/ 1653421 h 2986134"/>
                <a:gd name="connsiteX6" fmla="*/ 1236024 w 1914334"/>
                <a:gd name="connsiteY6" fmla="*/ 1655250 h 2986134"/>
                <a:gd name="connsiteX7" fmla="*/ 1636116 w 1914334"/>
                <a:gd name="connsiteY7" fmla="*/ 1749816 h 2986134"/>
                <a:gd name="connsiteX8" fmla="*/ 1893405 w 1914334"/>
                <a:gd name="connsiteY8" fmla="*/ 1866208 h 2986134"/>
                <a:gd name="connsiteX9" fmla="*/ 1867279 w 1914334"/>
                <a:gd name="connsiteY9" fmla="*/ 1943962 h 2986134"/>
                <a:gd name="connsiteX10" fmla="*/ 1614292 w 1914334"/>
                <a:gd name="connsiteY10" fmla="*/ 2106263 h 2986134"/>
                <a:gd name="connsiteX11" fmla="*/ 1214200 w 1914334"/>
                <a:gd name="connsiteY11" fmla="*/ 2208104 h 2986134"/>
                <a:gd name="connsiteX12" fmla="*/ 896885 w 1914334"/>
                <a:gd name="connsiteY12" fmla="*/ 2195250 h 2986134"/>
                <a:gd name="connsiteX13" fmla="*/ 539793 w 1914334"/>
                <a:gd name="connsiteY13" fmla="*/ 2089164 h 2986134"/>
                <a:gd name="connsiteX14" fmla="*/ 282999 w 1914334"/>
                <a:gd name="connsiteY14" fmla="*/ 1949541 h 2986134"/>
                <a:gd name="connsiteX15" fmla="*/ 253272 w 1914334"/>
                <a:gd name="connsiteY15" fmla="*/ 2002232 h 2986134"/>
                <a:gd name="connsiteX16" fmla="*/ 302234 w 1914334"/>
                <a:gd name="connsiteY16" fmla="*/ 2395326 h 2986134"/>
                <a:gd name="connsiteX17" fmla="*/ 387549 w 1914334"/>
                <a:gd name="connsiteY17" fmla="*/ 2772335 h 2986134"/>
                <a:gd name="connsiteX18" fmla="*/ 426333 w 1914334"/>
                <a:gd name="connsiteY18" fmla="*/ 2891702 h 2986134"/>
                <a:gd name="connsiteX19" fmla="*/ 207913 w 1914334"/>
                <a:gd name="connsiteY19" fmla="*/ 2986134 h 2986134"/>
                <a:gd name="connsiteX20" fmla="*/ 38108 w 1914334"/>
                <a:gd name="connsiteY20" fmla="*/ 2352917 h 2986134"/>
                <a:gd name="connsiteX21" fmla="*/ 2226 w 1914334"/>
                <a:gd name="connsiteY21" fmla="*/ 1730425 h 2986134"/>
                <a:gd name="connsiteX22" fmla="*/ 66957 w 1914334"/>
                <a:gd name="connsiteY22" fmla="*/ 904785 h 2986134"/>
                <a:gd name="connsiteX23" fmla="*/ 239428 w 1914334"/>
                <a:gd name="connsiteY23" fmla="*/ 433148 h 2986134"/>
                <a:gd name="connsiteX24" fmla="*/ 404935 w 1914334"/>
                <a:gd name="connsiteY24" fmla="*/ 172515 h 2986134"/>
                <a:gd name="connsiteX25" fmla="*/ 573786 w 1914334"/>
                <a:gd name="connsiteY25" fmla="*/ 0 h 2986134"/>
                <a:gd name="connsiteX26" fmla="*/ 693008 w 1914334"/>
                <a:gd name="connsiteY26" fmla="*/ 332056 h 2986134"/>
                <a:gd name="connsiteX27" fmla="*/ 685894 w 1914334"/>
                <a:gd name="connsiteY27" fmla="*/ 678085 h 2986134"/>
                <a:gd name="connsiteX28" fmla="*/ 508792 w 1914334"/>
                <a:gd name="connsiteY28" fmla="*/ 1005788 h 2986134"/>
                <a:gd name="connsiteX29" fmla="*/ 511266 w 1914334"/>
                <a:gd name="connsiteY29" fmla="*/ 1049853 h 2986134"/>
                <a:gd name="connsiteX30" fmla="*/ 930004 w 1914334"/>
                <a:gd name="connsiteY30" fmla="*/ 813397 h 2986134"/>
                <a:gd name="connsiteX31" fmla="*/ 1422398 w 1914334"/>
                <a:gd name="connsiteY31" fmla="*/ 701311 h 2986134"/>
                <a:gd name="connsiteX32" fmla="*/ 1435000 w 1914334"/>
                <a:gd name="connsiteY32" fmla="*/ 708401 h 2986134"/>
                <a:gd name="connsiteX0" fmla="*/ 1435000 w 1914334"/>
                <a:gd name="connsiteY0" fmla="*/ 708401 h 2986134"/>
                <a:gd name="connsiteX1" fmla="*/ 1372407 w 1914334"/>
                <a:gd name="connsiteY1" fmla="*/ 919813 h 2986134"/>
                <a:gd name="connsiteX2" fmla="*/ 1151204 w 1914334"/>
                <a:gd name="connsiteY2" fmla="*/ 1213129 h 2986134"/>
                <a:gd name="connsiteX3" fmla="*/ 870323 w 1914334"/>
                <a:gd name="connsiteY3" fmla="*/ 1450576 h 2986134"/>
                <a:gd name="connsiteX4" fmla="*/ 528062 w 1914334"/>
                <a:gd name="connsiteY4" fmla="*/ 1632245 h 2986134"/>
                <a:gd name="connsiteX5" fmla="*/ 698410 w 1914334"/>
                <a:gd name="connsiteY5" fmla="*/ 1653421 h 2986134"/>
                <a:gd name="connsiteX6" fmla="*/ 1236024 w 1914334"/>
                <a:gd name="connsiteY6" fmla="*/ 1655250 h 2986134"/>
                <a:gd name="connsiteX7" fmla="*/ 1636116 w 1914334"/>
                <a:gd name="connsiteY7" fmla="*/ 1749816 h 2986134"/>
                <a:gd name="connsiteX8" fmla="*/ 1893405 w 1914334"/>
                <a:gd name="connsiteY8" fmla="*/ 1866208 h 2986134"/>
                <a:gd name="connsiteX9" fmla="*/ 1867279 w 1914334"/>
                <a:gd name="connsiteY9" fmla="*/ 1943962 h 2986134"/>
                <a:gd name="connsiteX10" fmla="*/ 1614292 w 1914334"/>
                <a:gd name="connsiteY10" fmla="*/ 2106263 h 2986134"/>
                <a:gd name="connsiteX11" fmla="*/ 1214200 w 1914334"/>
                <a:gd name="connsiteY11" fmla="*/ 2208104 h 2986134"/>
                <a:gd name="connsiteX12" fmla="*/ 896885 w 1914334"/>
                <a:gd name="connsiteY12" fmla="*/ 2195250 h 2986134"/>
                <a:gd name="connsiteX13" fmla="*/ 539793 w 1914334"/>
                <a:gd name="connsiteY13" fmla="*/ 2089164 h 2986134"/>
                <a:gd name="connsiteX14" fmla="*/ 282999 w 1914334"/>
                <a:gd name="connsiteY14" fmla="*/ 1949541 h 2986134"/>
                <a:gd name="connsiteX15" fmla="*/ 253272 w 1914334"/>
                <a:gd name="connsiteY15" fmla="*/ 2002232 h 2986134"/>
                <a:gd name="connsiteX16" fmla="*/ 302234 w 1914334"/>
                <a:gd name="connsiteY16" fmla="*/ 2395326 h 2986134"/>
                <a:gd name="connsiteX17" fmla="*/ 387549 w 1914334"/>
                <a:gd name="connsiteY17" fmla="*/ 2772335 h 2986134"/>
                <a:gd name="connsiteX18" fmla="*/ 426333 w 1914334"/>
                <a:gd name="connsiteY18" fmla="*/ 2891702 h 2986134"/>
                <a:gd name="connsiteX19" fmla="*/ 207913 w 1914334"/>
                <a:gd name="connsiteY19" fmla="*/ 2986134 h 2986134"/>
                <a:gd name="connsiteX20" fmla="*/ 38108 w 1914334"/>
                <a:gd name="connsiteY20" fmla="*/ 2352917 h 2986134"/>
                <a:gd name="connsiteX21" fmla="*/ 2226 w 1914334"/>
                <a:gd name="connsiteY21" fmla="*/ 1730425 h 2986134"/>
                <a:gd name="connsiteX22" fmla="*/ 66957 w 1914334"/>
                <a:gd name="connsiteY22" fmla="*/ 904785 h 2986134"/>
                <a:gd name="connsiteX23" fmla="*/ 239428 w 1914334"/>
                <a:gd name="connsiteY23" fmla="*/ 433148 h 2986134"/>
                <a:gd name="connsiteX24" fmla="*/ 404935 w 1914334"/>
                <a:gd name="connsiteY24" fmla="*/ 172515 h 2986134"/>
                <a:gd name="connsiteX25" fmla="*/ 573786 w 1914334"/>
                <a:gd name="connsiteY25" fmla="*/ 0 h 2986134"/>
                <a:gd name="connsiteX26" fmla="*/ 693008 w 1914334"/>
                <a:gd name="connsiteY26" fmla="*/ 332056 h 2986134"/>
                <a:gd name="connsiteX27" fmla="*/ 685894 w 1914334"/>
                <a:gd name="connsiteY27" fmla="*/ 678085 h 2986134"/>
                <a:gd name="connsiteX28" fmla="*/ 508792 w 1914334"/>
                <a:gd name="connsiteY28" fmla="*/ 1005788 h 2986134"/>
                <a:gd name="connsiteX29" fmla="*/ 511266 w 1914334"/>
                <a:gd name="connsiteY29" fmla="*/ 1049853 h 2986134"/>
                <a:gd name="connsiteX30" fmla="*/ 930004 w 1914334"/>
                <a:gd name="connsiteY30" fmla="*/ 813397 h 2986134"/>
                <a:gd name="connsiteX31" fmla="*/ 1422398 w 1914334"/>
                <a:gd name="connsiteY31" fmla="*/ 701311 h 2986134"/>
                <a:gd name="connsiteX32" fmla="*/ 1435000 w 1914334"/>
                <a:gd name="connsiteY32" fmla="*/ 708401 h 2986134"/>
                <a:gd name="connsiteX0" fmla="*/ 1473669 w 1953003"/>
                <a:gd name="connsiteY0" fmla="*/ 708401 h 2986134"/>
                <a:gd name="connsiteX1" fmla="*/ 1411076 w 1953003"/>
                <a:gd name="connsiteY1" fmla="*/ 919813 h 2986134"/>
                <a:gd name="connsiteX2" fmla="*/ 1189873 w 1953003"/>
                <a:gd name="connsiteY2" fmla="*/ 1213129 h 2986134"/>
                <a:gd name="connsiteX3" fmla="*/ 908992 w 1953003"/>
                <a:gd name="connsiteY3" fmla="*/ 1450576 h 2986134"/>
                <a:gd name="connsiteX4" fmla="*/ 566731 w 1953003"/>
                <a:gd name="connsiteY4" fmla="*/ 1632245 h 2986134"/>
                <a:gd name="connsiteX5" fmla="*/ 737079 w 1953003"/>
                <a:gd name="connsiteY5" fmla="*/ 1653421 h 2986134"/>
                <a:gd name="connsiteX6" fmla="*/ 1274693 w 1953003"/>
                <a:gd name="connsiteY6" fmla="*/ 1655250 h 2986134"/>
                <a:gd name="connsiteX7" fmla="*/ 1674785 w 1953003"/>
                <a:gd name="connsiteY7" fmla="*/ 1749816 h 2986134"/>
                <a:gd name="connsiteX8" fmla="*/ 1932074 w 1953003"/>
                <a:gd name="connsiteY8" fmla="*/ 1866208 h 2986134"/>
                <a:gd name="connsiteX9" fmla="*/ 1905948 w 1953003"/>
                <a:gd name="connsiteY9" fmla="*/ 1943962 h 2986134"/>
                <a:gd name="connsiteX10" fmla="*/ 1652961 w 1953003"/>
                <a:gd name="connsiteY10" fmla="*/ 2106263 h 2986134"/>
                <a:gd name="connsiteX11" fmla="*/ 1252869 w 1953003"/>
                <a:gd name="connsiteY11" fmla="*/ 2208104 h 2986134"/>
                <a:gd name="connsiteX12" fmla="*/ 935554 w 1953003"/>
                <a:gd name="connsiteY12" fmla="*/ 2195250 h 2986134"/>
                <a:gd name="connsiteX13" fmla="*/ 578462 w 1953003"/>
                <a:gd name="connsiteY13" fmla="*/ 2089164 h 2986134"/>
                <a:gd name="connsiteX14" fmla="*/ 321668 w 1953003"/>
                <a:gd name="connsiteY14" fmla="*/ 1949541 h 2986134"/>
                <a:gd name="connsiteX15" fmla="*/ 291941 w 1953003"/>
                <a:gd name="connsiteY15" fmla="*/ 2002232 h 2986134"/>
                <a:gd name="connsiteX16" fmla="*/ 340903 w 1953003"/>
                <a:gd name="connsiteY16" fmla="*/ 2395326 h 2986134"/>
                <a:gd name="connsiteX17" fmla="*/ 426218 w 1953003"/>
                <a:gd name="connsiteY17" fmla="*/ 2772335 h 2986134"/>
                <a:gd name="connsiteX18" fmla="*/ 465002 w 1953003"/>
                <a:gd name="connsiteY18" fmla="*/ 2891702 h 2986134"/>
                <a:gd name="connsiteX19" fmla="*/ 246582 w 1953003"/>
                <a:gd name="connsiteY19" fmla="*/ 2986134 h 2986134"/>
                <a:gd name="connsiteX20" fmla="*/ 76777 w 1953003"/>
                <a:gd name="connsiteY20" fmla="*/ 2352917 h 2986134"/>
                <a:gd name="connsiteX21" fmla="*/ 131 w 1953003"/>
                <a:gd name="connsiteY21" fmla="*/ 1730652 h 2986134"/>
                <a:gd name="connsiteX22" fmla="*/ 105626 w 1953003"/>
                <a:gd name="connsiteY22" fmla="*/ 904785 h 2986134"/>
                <a:gd name="connsiteX23" fmla="*/ 278097 w 1953003"/>
                <a:gd name="connsiteY23" fmla="*/ 433148 h 2986134"/>
                <a:gd name="connsiteX24" fmla="*/ 443604 w 1953003"/>
                <a:gd name="connsiteY24" fmla="*/ 172515 h 2986134"/>
                <a:gd name="connsiteX25" fmla="*/ 612455 w 1953003"/>
                <a:gd name="connsiteY25" fmla="*/ 0 h 2986134"/>
                <a:gd name="connsiteX26" fmla="*/ 731677 w 1953003"/>
                <a:gd name="connsiteY26" fmla="*/ 332056 h 2986134"/>
                <a:gd name="connsiteX27" fmla="*/ 724563 w 1953003"/>
                <a:gd name="connsiteY27" fmla="*/ 678085 h 2986134"/>
                <a:gd name="connsiteX28" fmla="*/ 547461 w 1953003"/>
                <a:gd name="connsiteY28" fmla="*/ 1005788 h 2986134"/>
                <a:gd name="connsiteX29" fmla="*/ 549935 w 1953003"/>
                <a:gd name="connsiteY29" fmla="*/ 1049853 h 2986134"/>
                <a:gd name="connsiteX30" fmla="*/ 968673 w 1953003"/>
                <a:gd name="connsiteY30" fmla="*/ 813397 h 2986134"/>
                <a:gd name="connsiteX31" fmla="*/ 1461067 w 1953003"/>
                <a:gd name="connsiteY31" fmla="*/ 701311 h 2986134"/>
                <a:gd name="connsiteX32" fmla="*/ 1473669 w 1953003"/>
                <a:gd name="connsiteY32" fmla="*/ 708401 h 2986134"/>
                <a:gd name="connsiteX0" fmla="*/ 1473951 w 1953285"/>
                <a:gd name="connsiteY0" fmla="*/ 708401 h 2986134"/>
                <a:gd name="connsiteX1" fmla="*/ 1411358 w 1953285"/>
                <a:gd name="connsiteY1" fmla="*/ 919813 h 2986134"/>
                <a:gd name="connsiteX2" fmla="*/ 1190155 w 1953285"/>
                <a:gd name="connsiteY2" fmla="*/ 1213129 h 2986134"/>
                <a:gd name="connsiteX3" fmla="*/ 909274 w 1953285"/>
                <a:gd name="connsiteY3" fmla="*/ 1450576 h 2986134"/>
                <a:gd name="connsiteX4" fmla="*/ 567013 w 1953285"/>
                <a:gd name="connsiteY4" fmla="*/ 1632245 h 2986134"/>
                <a:gd name="connsiteX5" fmla="*/ 737361 w 1953285"/>
                <a:gd name="connsiteY5" fmla="*/ 1653421 h 2986134"/>
                <a:gd name="connsiteX6" fmla="*/ 1274975 w 1953285"/>
                <a:gd name="connsiteY6" fmla="*/ 1655250 h 2986134"/>
                <a:gd name="connsiteX7" fmla="*/ 1675067 w 1953285"/>
                <a:gd name="connsiteY7" fmla="*/ 1749816 h 2986134"/>
                <a:gd name="connsiteX8" fmla="*/ 1932356 w 1953285"/>
                <a:gd name="connsiteY8" fmla="*/ 1866208 h 2986134"/>
                <a:gd name="connsiteX9" fmla="*/ 1906230 w 1953285"/>
                <a:gd name="connsiteY9" fmla="*/ 1943962 h 2986134"/>
                <a:gd name="connsiteX10" fmla="*/ 1653243 w 1953285"/>
                <a:gd name="connsiteY10" fmla="*/ 2106263 h 2986134"/>
                <a:gd name="connsiteX11" fmla="*/ 1253151 w 1953285"/>
                <a:gd name="connsiteY11" fmla="*/ 2208104 h 2986134"/>
                <a:gd name="connsiteX12" fmla="*/ 935836 w 1953285"/>
                <a:gd name="connsiteY12" fmla="*/ 2195250 h 2986134"/>
                <a:gd name="connsiteX13" fmla="*/ 578744 w 1953285"/>
                <a:gd name="connsiteY13" fmla="*/ 2089164 h 2986134"/>
                <a:gd name="connsiteX14" fmla="*/ 321950 w 1953285"/>
                <a:gd name="connsiteY14" fmla="*/ 1949541 h 2986134"/>
                <a:gd name="connsiteX15" fmla="*/ 292223 w 1953285"/>
                <a:gd name="connsiteY15" fmla="*/ 2002232 h 2986134"/>
                <a:gd name="connsiteX16" fmla="*/ 341185 w 1953285"/>
                <a:gd name="connsiteY16" fmla="*/ 2395326 h 2986134"/>
                <a:gd name="connsiteX17" fmla="*/ 426500 w 1953285"/>
                <a:gd name="connsiteY17" fmla="*/ 2772335 h 2986134"/>
                <a:gd name="connsiteX18" fmla="*/ 465284 w 1953285"/>
                <a:gd name="connsiteY18" fmla="*/ 2891702 h 2986134"/>
                <a:gd name="connsiteX19" fmla="*/ 246864 w 1953285"/>
                <a:gd name="connsiteY19" fmla="*/ 2986134 h 2986134"/>
                <a:gd name="connsiteX20" fmla="*/ 48349 w 1953285"/>
                <a:gd name="connsiteY20" fmla="*/ 2358824 h 2986134"/>
                <a:gd name="connsiteX21" fmla="*/ 413 w 1953285"/>
                <a:gd name="connsiteY21" fmla="*/ 1730652 h 2986134"/>
                <a:gd name="connsiteX22" fmla="*/ 105908 w 1953285"/>
                <a:gd name="connsiteY22" fmla="*/ 904785 h 2986134"/>
                <a:gd name="connsiteX23" fmla="*/ 278379 w 1953285"/>
                <a:gd name="connsiteY23" fmla="*/ 433148 h 2986134"/>
                <a:gd name="connsiteX24" fmla="*/ 443886 w 1953285"/>
                <a:gd name="connsiteY24" fmla="*/ 172515 h 2986134"/>
                <a:gd name="connsiteX25" fmla="*/ 612737 w 1953285"/>
                <a:gd name="connsiteY25" fmla="*/ 0 h 2986134"/>
                <a:gd name="connsiteX26" fmla="*/ 731959 w 1953285"/>
                <a:gd name="connsiteY26" fmla="*/ 332056 h 2986134"/>
                <a:gd name="connsiteX27" fmla="*/ 724845 w 1953285"/>
                <a:gd name="connsiteY27" fmla="*/ 678085 h 2986134"/>
                <a:gd name="connsiteX28" fmla="*/ 547743 w 1953285"/>
                <a:gd name="connsiteY28" fmla="*/ 1005788 h 2986134"/>
                <a:gd name="connsiteX29" fmla="*/ 550217 w 1953285"/>
                <a:gd name="connsiteY29" fmla="*/ 1049853 h 2986134"/>
                <a:gd name="connsiteX30" fmla="*/ 968955 w 1953285"/>
                <a:gd name="connsiteY30" fmla="*/ 813397 h 2986134"/>
                <a:gd name="connsiteX31" fmla="*/ 1461349 w 1953285"/>
                <a:gd name="connsiteY31" fmla="*/ 701311 h 2986134"/>
                <a:gd name="connsiteX32" fmla="*/ 1473951 w 1953285"/>
                <a:gd name="connsiteY32" fmla="*/ 708401 h 2986134"/>
                <a:gd name="connsiteX0" fmla="*/ 1473856 w 1953190"/>
                <a:gd name="connsiteY0" fmla="*/ 708401 h 2991508"/>
                <a:gd name="connsiteX1" fmla="*/ 1411263 w 1953190"/>
                <a:gd name="connsiteY1" fmla="*/ 919813 h 2991508"/>
                <a:gd name="connsiteX2" fmla="*/ 1190060 w 1953190"/>
                <a:gd name="connsiteY2" fmla="*/ 1213129 h 2991508"/>
                <a:gd name="connsiteX3" fmla="*/ 909179 w 1953190"/>
                <a:gd name="connsiteY3" fmla="*/ 1450576 h 2991508"/>
                <a:gd name="connsiteX4" fmla="*/ 566918 w 1953190"/>
                <a:gd name="connsiteY4" fmla="*/ 1632245 h 2991508"/>
                <a:gd name="connsiteX5" fmla="*/ 737266 w 1953190"/>
                <a:gd name="connsiteY5" fmla="*/ 1653421 h 2991508"/>
                <a:gd name="connsiteX6" fmla="*/ 1274880 w 1953190"/>
                <a:gd name="connsiteY6" fmla="*/ 1655250 h 2991508"/>
                <a:gd name="connsiteX7" fmla="*/ 1674972 w 1953190"/>
                <a:gd name="connsiteY7" fmla="*/ 1749816 h 2991508"/>
                <a:gd name="connsiteX8" fmla="*/ 1932261 w 1953190"/>
                <a:gd name="connsiteY8" fmla="*/ 1866208 h 2991508"/>
                <a:gd name="connsiteX9" fmla="*/ 1906135 w 1953190"/>
                <a:gd name="connsiteY9" fmla="*/ 1943962 h 2991508"/>
                <a:gd name="connsiteX10" fmla="*/ 1653148 w 1953190"/>
                <a:gd name="connsiteY10" fmla="*/ 2106263 h 2991508"/>
                <a:gd name="connsiteX11" fmla="*/ 1253056 w 1953190"/>
                <a:gd name="connsiteY11" fmla="*/ 2208104 h 2991508"/>
                <a:gd name="connsiteX12" fmla="*/ 935741 w 1953190"/>
                <a:gd name="connsiteY12" fmla="*/ 2195250 h 2991508"/>
                <a:gd name="connsiteX13" fmla="*/ 578649 w 1953190"/>
                <a:gd name="connsiteY13" fmla="*/ 2089164 h 2991508"/>
                <a:gd name="connsiteX14" fmla="*/ 321855 w 1953190"/>
                <a:gd name="connsiteY14" fmla="*/ 1949541 h 2991508"/>
                <a:gd name="connsiteX15" fmla="*/ 292128 w 1953190"/>
                <a:gd name="connsiteY15" fmla="*/ 2002232 h 2991508"/>
                <a:gd name="connsiteX16" fmla="*/ 341090 w 1953190"/>
                <a:gd name="connsiteY16" fmla="*/ 2395326 h 2991508"/>
                <a:gd name="connsiteX17" fmla="*/ 426405 w 1953190"/>
                <a:gd name="connsiteY17" fmla="*/ 2772335 h 2991508"/>
                <a:gd name="connsiteX18" fmla="*/ 465189 w 1953190"/>
                <a:gd name="connsiteY18" fmla="*/ 2891702 h 2991508"/>
                <a:gd name="connsiteX19" fmla="*/ 220668 w 1953190"/>
                <a:gd name="connsiteY19" fmla="*/ 2991507 h 2991508"/>
                <a:gd name="connsiteX20" fmla="*/ 48254 w 1953190"/>
                <a:gd name="connsiteY20" fmla="*/ 2358824 h 2991508"/>
                <a:gd name="connsiteX21" fmla="*/ 318 w 1953190"/>
                <a:gd name="connsiteY21" fmla="*/ 1730652 h 2991508"/>
                <a:gd name="connsiteX22" fmla="*/ 105813 w 1953190"/>
                <a:gd name="connsiteY22" fmla="*/ 904785 h 2991508"/>
                <a:gd name="connsiteX23" fmla="*/ 278284 w 1953190"/>
                <a:gd name="connsiteY23" fmla="*/ 433148 h 2991508"/>
                <a:gd name="connsiteX24" fmla="*/ 443791 w 1953190"/>
                <a:gd name="connsiteY24" fmla="*/ 172515 h 2991508"/>
                <a:gd name="connsiteX25" fmla="*/ 612642 w 1953190"/>
                <a:gd name="connsiteY25" fmla="*/ 0 h 2991508"/>
                <a:gd name="connsiteX26" fmla="*/ 731864 w 1953190"/>
                <a:gd name="connsiteY26" fmla="*/ 332056 h 2991508"/>
                <a:gd name="connsiteX27" fmla="*/ 724750 w 1953190"/>
                <a:gd name="connsiteY27" fmla="*/ 678085 h 2991508"/>
                <a:gd name="connsiteX28" fmla="*/ 547648 w 1953190"/>
                <a:gd name="connsiteY28" fmla="*/ 1005788 h 2991508"/>
                <a:gd name="connsiteX29" fmla="*/ 550122 w 1953190"/>
                <a:gd name="connsiteY29" fmla="*/ 1049853 h 2991508"/>
                <a:gd name="connsiteX30" fmla="*/ 968860 w 1953190"/>
                <a:gd name="connsiteY30" fmla="*/ 813397 h 2991508"/>
                <a:gd name="connsiteX31" fmla="*/ 1461254 w 1953190"/>
                <a:gd name="connsiteY31" fmla="*/ 701311 h 2991508"/>
                <a:gd name="connsiteX32" fmla="*/ 1473856 w 1953190"/>
                <a:gd name="connsiteY32" fmla="*/ 708401 h 2991508"/>
                <a:gd name="connsiteX0" fmla="*/ 1503680 w 1983014"/>
                <a:gd name="connsiteY0" fmla="*/ 708401 h 2991507"/>
                <a:gd name="connsiteX1" fmla="*/ 1441087 w 1983014"/>
                <a:gd name="connsiteY1" fmla="*/ 919813 h 2991507"/>
                <a:gd name="connsiteX2" fmla="*/ 1219884 w 1983014"/>
                <a:gd name="connsiteY2" fmla="*/ 1213129 h 2991507"/>
                <a:gd name="connsiteX3" fmla="*/ 939003 w 1983014"/>
                <a:gd name="connsiteY3" fmla="*/ 1450576 h 2991507"/>
                <a:gd name="connsiteX4" fmla="*/ 596742 w 1983014"/>
                <a:gd name="connsiteY4" fmla="*/ 1632245 h 2991507"/>
                <a:gd name="connsiteX5" fmla="*/ 767090 w 1983014"/>
                <a:gd name="connsiteY5" fmla="*/ 1653421 h 2991507"/>
                <a:gd name="connsiteX6" fmla="*/ 1304704 w 1983014"/>
                <a:gd name="connsiteY6" fmla="*/ 1655250 h 2991507"/>
                <a:gd name="connsiteX7" fmla="*/ 1704796 w 1983014"/>
                <a:gd name="connsiteY7" fmla="*/ 1749816 h 2991507"/>
                <a:gd name="connsiteX8" fmla="*/ 1962085 w 1983014"/>
                <a:gd name="connsiteY8" fmla="*/ 1866208 h 2991507"/>
                <a:gd name="connsiteX9" fmla="*/ 1935959 w 1983014"/>
                <a:gd name="connsiteY9" fmla="*/ 1943962 h 2991507"/>
                <a:gd name="connsiteX10" fmla="*/ 1682972 w 1983014"/>
                <a:gd name="connsiteY10" fmla="*/ 2106263 h 2991507"/>
                <a:gd name="connsiteX11" fmla="*/ 1282880 w 1983014"/>
                <a:gd name="connsiteY11" fmla="*/ 2208104 h 2991507"/>
                <a:gd name="connsiteX12" fmla="*/ 965565 w 1983014"/>
                <a:gd name="connsiteY12" fmla="*/ 2195250 h 2991507"/>
                <a:gd name="connsiteX13" fmla="*/ 608473 w 1983014"/>
                <a:gd name="connsiteY13" fmla="*/ 2089164 h 2991507"/>
                <a:gd name="connsiteX14" fmla="*/ 351679 w 1983014"/>
                <a:gd name="connsiteY14" fmla="*/ 1949541 h 2991507"/>
                <a:gd name="connsiteX15" fmla="*/ 321952 w 1983014"/>
                <a:gd name="connsiteY15" fmla="*/ 2002232 h 2991507"/>
                <a:gd name="connsiteX16" fmla="*/ 370914 w 1983014"/>
                <a:gd name="connsiteY16" fmla="*/ 2395326 h 2991507"/>
                <a:gd name="connsiteX17" fmla="*/ 456229 w 1983014"/>
                <a:gd name="connsiteY17" fmla="*/ 2772335 h 2991507"/>
                <a:gd name="connsiteX18" fmla="*/ 495013 w 1983014"/>
                <a:gd name="connsiteY18" fmla="*/ 2891702 h 2991507"/>
                <a:gd name="connsiteX19" fmla="*/ 250492 w 1983014"/>
                <a:gd name="connsiteY19" fmla="*/ 2991507 h 2991507"/>
                <a:gd name="connsiteX20" fmla="*/ 78078 w 1983014"/>
                <a:gd name="connsiteY20" fmla="*/ 2358824 h 2991507"/>
                <a:gd name="connsiteX21" fmla="*/ 129 w 1983014"/>
                <a:gd name="connsiteY21" fmla="*/ 1690577 h 2991507"/>
                <a:gd name="connsiteX22" fmla="*/ 135637 w 1983014"/>
                <a:gd name="connsiteY22" fmla="*/ 904785 h 2991507"/>
                <a:gd name="connsiteX23" fmla="*/ 308108 w 1983014"/>
                <a:gd name="connsiteY23" fmla="*/ 433148 h 2991507"/>
                <a:gd name="connsiteX24" fmla="*/ 473615 w 1983014"/>
                <a:gd name="connsiteY24" fmla="*/ 172515 h 2991507"/>
                <a:gd name="connsiteX25" fmla="*/ 642466 w 1983014"/>
                <a:gd name="connsiteY25" fmla="*/ 0 h 2991507"/>
                <a:gd name="connsiteX26" fmla="*/ 761688 w 1983014"/>
                <a:gd name="connsiteY26" fmla="*/ 332056 h 2991507"/>
                <a:gd name="connsiteX27" fmla="*/ 754574 w 1983014"/>
                <a:gd name="connsiteY27" fmla="*/ 678085 h 2991507"/>
                <a:gd name="connsiteX28" fmla="*/ 577472 w 1983014"/>
                <a:gd name="connsiteY28" fmla="*/ 1005788 h 2991507"/>
                <a:gd name="connsiteX29" fmla="*/ 579946 w 1983014"/>
                <a:gd name="connsiteY29" fmla="*/ 1049853 h 2991507"/>
                <a:gd name="connsiteX30" fmla="*/ 998684 w 1983014"/>
                <a:gd name="connsiteY30" fmla="*/ 813397 h 2991507"/>
                <a:gd name="connsiteX31" fmla="*/ 1491078 w 1983014"/>
                <a:gd name="connsiteY31" fmla="*/ 701311 h 2991507"/>
                <a:gd name="connsiteX32" fmla="*/ 1503680 w 1983014"/>
                <a:gd name="connsiteY32" fmla="*/ 708401 h 2991507"/>
                <a:gd name="connsiteX0" fmla="*/ 1503680 w 1983014"/>
                <a:gd name="connsiteY0" fmla="*/ 708401 h 2991507"/>
                <a:gd name="connsiteX1" fmla="*/ 1441087 w 1983014"/>
                <a:gd name="connsiteY1" fmla="*/ 919813 h 2991507"/>
                <a:gd name="connsiteX2" fmla="*/ 1219884 w 1983014"/>
                <a:gd name="connsiteY2" fmla="*/ 1213129 h 2991507"/>
                <a:gd name="connsiteX3" fmla="*/ 939003 w 1983014"/>
                <a:gd name="connsiteY3" fmla="*/ 1450576 h 2991507"/>
                <a:gd name="connsiteX4" fmla="*/ 596742 w 1983014"/>
                <a:gd name="connsiteY4" fmla="*/ 1632245 h 2991507"/>
                <a:gd name="connsiteX5" fmla="*/ 767090 w 1983014"/>
                <a:gd name="connsiteY5" fmla="*/ 1653421 h 2991507"/>
                <a:gd name="connsiteX6" fmla="*/ 1304704 w 1983014"/>
                <a:gd name="connsiteY6" fmla="*/ 1655250 h 2991507"/>
                <a:gd name="connsiteX7" fmla="*/ 1704796 w 1983014"/>
                <a:gd name="connsiteY7" fmla="*/ 1749816 h 2991507"/>
                <a:gd name="connsiteX8" fmla="*/ 1962085 w 1983014"/>
                <a:gd name="connsiteY8" fmla="*/ 1866208 h 2991507"/>
                <a:gd name="connsiteX9" fmla="*/ 1935959 w 1983014"/>
                <a:gd name="connsiteY9" fmla="*/ 1943962 h 2991507"/>
                <a:gd name="connsiteX10" fmla="*/ 1682972 w 1983014"/>
                <a:gd name="connsiteY10" fmla="*/ 2106263 h 2991507"/>
                <a:gd name="connsiteX11" fmla="*/ 1282880 w 1983014"/>
                <a:gd name="connsiteY11" fmla="*/ 2208104 h 2991507"/>
                <a:gd name="connsiteX12" fmla="*/ 965565 w 1983014"/>
                <a:gd name="connsiteY12" fmla="*/ 2195250 h 2991507"/>
                <a:gd name="connsiteX13" fmla="*/ 608473 w 1983014"/>
                <a:gd name="connsiteY13" fmla="*/ 2089164 h 2991507"/>
                <a:gd name="connsiteX14" fmla="*/ 351679 w 1983014"/>
                <a:gd name="connsiteY14" fmla="*/ 1949541 h 2991507"/>
                <a:gd name="connsiteX15" fmla="*/ 321952 w 1983014"/>
                <a:gd name="connsiteY15" fmla="*/ 2002232 h 2991507"/>
                <a:gd name="connsiteX16" fmla="*/ 370914 w 1983014"/>
                <a:gd name="connsiteY16" fmla="*/ 2395326 h 2991507"/>
                <a:gd name="connsiteX17" fmla="*/ 456229 w 1983014"/>
                <a:gd name="connsiteY17" fmla="*/ 2772335 h 2991507"/>
                <a:gd name="connsiteX18" fmla="*/ 495013 w 1983014"/>
                <a:gd name="connsiteY18" fmla="*/ 2891702 h 2991507"/>
                <a:gd name="connsiteX19" fmla="*/ 250492 w 1983014"/>
                <a:gd name="connsiteY19" fmla="*/ 2991507 h 2991507"/>
                <a:gd name="connsiteX20" fmla="*/ 78078 w 1983014"/>
                <a:gd name="connsiteY20" fmla="*/ 2358824 h 2991507"/>
                <a:gd name="connsiteX21" fmla="*/ 129 w 1983014"/>
                <a:gd name="connsiteY21" fmla="*/ 1690577 h 2991507"/>
                <a:gd name="connsiteX22" fmla="*/ 119976 w 1983014"/>
                <a:gd name="connsiteY22" fmla="*/ 908009 h 2991507"/>
                <a:gd name="connsiteX23" fmla="*/ 308108 w 1983014"/>
                <a:gd name="connsiteY23" fmla="*/ 433148 h 2991507"/>
                <a:gd name="connsiteX24" fmla="*/ 473615 w 1983014"/>
                <a:gd name="connsiteY24" fmla="*/ 172515 h 2991507"/>
                <a:gd name="connsiteX25" fmla="*/ 642466 w 1983014"/>
                <a:gd name="connsiteY25" fmla="*/ 0 h 2991507"/>
                <a:gd name="connsiteX26" fmla="*/ 761688 w 1983014"/>
                <a:gd name="connsiteY26" fmla="*/ 332056 h 2991507"/>
                <a:gd name="connsiteX27" fmla="*/ 754574 w 1983014"/>
                <a:gd name="connsiteY27" fmla="*/ 678085 h 2991507"/>
                <a:gd name="connsiteX28" fmla="*/ 577472 w 1983014"/>
                <a:gd name="connsiteY28" fmla="*/ 1005788 h 2991507"/>
                <a:gd name="connsiteX29" fmla="*/ 579946 w 1983014"/>
                <a:gd name="connsiteY29" fmla="*/ 1049853 h 2991507"/>
                <a:gd name="connsiteX30" fmla="*/ 998684 w 1983014"/>
                <a:gd name="connsiteY30" fmla="*/ 813397 h 2991507"/>
                <a:gd name="connsiteX31" fmla="*/ 1491078 w 1983014"/>
                <a:gd name="connsiteY31" fmla="*/ 701311 h 2991507"/>
                <a:gd name="connsiteX32" fmla="*/ 1503680 w 1983014"/>
                <a:gd name="connsiteY32" fmla="*/ 708401 h 2991507"/>
                <a:gd name="connsiteX0" fmla="*/ 1503680 w 1983014"/>
                <a:gd name="connsiteY0" fmla="*/ 708401 h 2991507"/>
                <a:gd name="connsiteX1" fmla="*/ 1441087 w 1983014"/>
                <a:gd name="connsiteY1" fmla="*/ 919813 h 2991507"/>
                <a:gd name="connsiteX2" fmla="*/ 1219884 w 1983014"/>
                <a:gd name="connsiteY2" fmla="*/ 1213129 h 2991507"/>
                <a:gd name="connsiteX3" fmla="*/ 939003 w 1983014"/>
                <a:gd name="connsiteY3" fmla="*/ 1450576 h 2991507"/>
                <a:gd name="connsiteX4" fmla="*/ 596742 w 1983014"/>
                <a:gd name="connsiteY4" fmla="*/ 1632245 h 2991507"/>
                <a:gd name="connsiteX5" fmla="*/ 767090 w 1983014"/>
                <a:gd name="connsiteY5" fmla="*/ 1653421 h 2991507"/>
                <a:gd name="connsiteX6" fmla="*/ 1304704 w 1983014"/>
                <a:gd name="connsiteY6" fmla="*/ 1655250 h 2991507"/>
                <a:gd name="connsiteX7" fmla="*/ 1704796 w 1983014"/>
                <a:gd name="connsiteY7" fmla="*/ 1749816 h 2991507"/>
                <a:gd name="connsiteX8" fmla="*/ 1962085 w 1983014"/>
                <a:gd name="connsiteY8" fmla="*/ 1866208 h 2991507"/>
                <a:gd name="connsiteX9" fmla="*/ 1935959 w 1983014"/>
                <a:gd name="connsiteY9" fmla="*/ 1943962 h 2991507"/>
                <a:gd name="connsiteX10" fmla="*/ 1682972 w 1983014"/>
                <a:gd name="connsiteY10" fmla="*/ 2106263 h 2991507"/>
                <a:gd name="connsiteX11" fmla="*/ 1282880 w 1983014"/>
                <a:gd name="connsiteY11" fmla="*/ 2208104 h 2991507"/>
                <a:gd name="connsiteX12" fmla="*/ 965565 w 1983014"/>
                <a:gd name="connsiteY12" fmla="*/ 2195250 h 2991507"/>
                <a:gd name="connsiteX13" fmla="*/ 608473 w 1983014"/>
                <a:gd name="connsiteY13" fmla="*/ 2089164 h 2991507"/>
                <a:gd name="connsiteX14" fmla="*/ 351679 w 1983014"/>
                <a:gd name="connsiteY14" fmla="*/ 1949541 h 2991507"/>
                <a:gd name="connsiteX15" fmla="*/ 321952 w 1983014"/>
                <a:gd name="connsiteY15" fmla="*/ 2002232 h 2991507"/>
                <a:gd name="connsiteX16" fmla="*/ 370914 w 1983014"/>
                <a:gd name="connsiteY16" fmla="*/ 2395326 h 2991507"/>
                <a:gd name="connsiteX17" fmla="*/ 456229 w 1983014"/>
                <a:gd name="connsiteY17" fmla="*/ 2772335 h 2991507"/>
                <a:gd name="connsiteX18" fmla="*/ 552973 w 1983014"/>
                <a:gd name="connsiteY18" fmla="*/ 2882494 h 2991507"/>
                <a:gd name="connsiteX19" fmla="*/ 250492 w 1983014"/>
                <a:gd name="connsiteY19" fmla="*/ 2991507 h 2991507"/>
                <a:gd name="connsiteX20" fmla="*/ 78078 w 1983014"/>
                <a:gd name="connsiteY20" fmla="*/ 2358824 h 2991507"/>
                <a:gd name="connsiteX21" fmla="*/ 129 w 1983014"/>
                <a:gd name="connsiteY21" fmla="*/ 1690577 h 2991507"/>
                <a:gd name="connsiteX22" fmla="*/ 119976 w 1983014"/>
                <a:gd name="connsiteY22" fmla="*/ 908009 h 2991507"/>
                <a:gd name="connsiteX23" fmla="*/ 308108 w 1983014"/>
                <a:gd name="connsiteY23" fmla="*/ 433148 h 2991507"/>
                <a:gd name="connsiteX24" fmla="*/ 473615 w 1983014"/>
                <a:gd name="connsiteY24" fmla="*/ 172515 h 2991507"/>
                <a:gd name="connsiteX25" fmla="*/ 642466 w 1983014"/>
                <a:gd name="connsiteY25" fmla="*/ 0 h 2991507"/>
                <a:gd name="connsiteX26" fmla="*/ 761688 w 1983014"/>
                <a:gd name="connsiteY26" fmla="*/ 332056 h 2991507"/>
                <a:gd name="connsiteX27" fmla="*/ 754574 w 1983014"/>
                <a:gd name="connsiteY27" fmla="*/ 678085 h 2991507"/>
                <a:gd name="connsiteX28" fmla="*/ 577472 w 1983014"/>
                <a:gd name="connsiteY28" fmla="*/ 1005788 h 2991507"/>
                <a:gd name="connsiteX29" fmla="*/ 579946 w 1983014"/>
                <a:gd name="connsiteY29" fmla="*/ 1049853 h 2991507"/>
                <a:gd name="connsiteX30" fmla="*/ 998684 w 1983014"/>
                <a:gd name="connsiteY30" fmla="*/ 813397 h 2991507"/>
                <a:gd name="connsiteX31" fmla="*/ 1491078 w 1983014"/>
                <a:gd name="connsiteY31" fmla="*/ 701311 h 2991507"/>
                <a:gd name="connsiteX32" fmla="*/ 1503680 w 1983014"/>
                <a:gd name="connsiteY32" fmla="*/ 708401 h 2991507"/>
                <a:gd name="connsiteX0" fmla="*/ 1503680 w 1983014"/>
                <a:gd name="connsiteY0" fmla="*/ 708401 h 2991507"/>
                <a:gd name="connsiteX1" fmla="*/ 1441087 w 1983014"/>
                <a:gd name="connsiteY1" fmla="*/ 919813 h 2991507"/>
                <a:gd name="connsiteX2" fmla="*/ 1219884 w 1983014"/>
                <a:gd name="connsiteY2" fmla="*/ 1213129 h 2991507"/>
                <a:gd name="connsiteX3" fmla="*/ 939003 w 1983014"/>
                <a:gd name="connsiteY3" fmla="*/ 1450576 h 2991507"/>
                <a:gd name="connsiteX4" fmla="*/ 596742 w 1983014"/>
                <a:gd name="connsiteY4" fmla="*/ 1632245 h 2991507"/>
                <a:gd name="connsiteX5" fmla="*/ 767090 w 1983014"/>
                <a:gd name="connsiteY5" fmla="*/ 1653421 h 2991507"/>
                <a:gd name="connsiteX6" fmla="*/ 1304704 w 1983014"/>
                <a:gd name="connsiteY6" fmla="*/ 1655250 h 2991507"/>
                <a:gd name="connsiteX7" fmla="*/ 1704796 w 1983014"/>
                <a:gd name="connsiteY7" fmla="*/ 1749816 h 2991507"/>
                <a:gd name="connsiteX8" fmla="*/ 1962085 w 1983014"/>
                <a:gd name="connsiteY8" fmla="*/ 1866208 h 2991507"/>
                <a:gd name="connsiteX9" fmla="*/ 1935959 w 1983014"/>
                <a:gd name="connsiteY9" fmla="*/ 1943962 h 2991507"/>
                <a:gd name="connsiteX10" fmla="*/ 1682972 w 1983014"/>
                <a:gd name="connsiteY10" fmla="*/ 2106263 h 2991507"/>
                <a:gd name="connsiteX11" fmla="*/ 1282880 w 1983014"/>
                <a:gd name="connsiteY11" fmla="*/ 2208104 h 2991507"/>
                <a:gd name="connsiteX12" fmla="*/ 965565 w 1983014"/>
                <a:gd name="connsiteY12" fmla="*/ 2195250 h 2991507"/>
                <a:gd name="connsiteX13" fmla="*/ 608473 w 1983014"/>
                <a:gd name="connsiteY13" fmla="*/ 2089164 h 2991507"/>
                <a:gd name="connsiteX14" fmla="*/ 351679 w 1983014"/>
                <a:gd name="connsiteY14" fmla="*/ 1949541 h 2991507"/>
                <a:gd name="connsiteX15" fmla="*/ 321952 w 1983014"/>
                <a:gd name="connsiteY15" fmla="*/ 2002232 h 2991507"/>
                <a:gd name="connsiteX16" fmla="*/ 370914 w 1983014"/>
                <a:gd name="connsiteY16" fmla="*/ 2395326 h 2991507"/>
                <a:gd name="connsiteX17" fmla="*/ 488935 w 1983014"/>
                <a:gd name="connsiteY17" fmla="*/ 2732957 h 2991507"/>
                <a:gd name="connsiteX18" fmla="*/ 552973 w 1983014"/>
                <a:gd name="connsiteY18" fmla="*/ 2882494 h 2991507"/>
                <a:gd name="connsiteX19" fmla="*/ 250492 w 1983014"/>
                <a:gd name="connsiteY19" fmla="*/ 2991507 h 2991507"/>
                <a:gd name="connsiteX20" fmla="*/ 78078 w 1983014"/>
                <a:gd name="connsiteY20" fmla="*/ 2358824 h 2991507"/>
                <a:gd name="connsiteX21" fmla="*/ 129 w 1983014"/>
                <a:gd name="connsiteY21" fmla="*/ 1690577 h 2991507"/>
                <a:gd name="connsiteX22" fmla="*/ 119976 w 1983014"/>
                <a:gd name="connsiteY22" fmla="*/ 908009 h 2991507"/>
                <a:gd name="connsiteX23" fmla="*/ 308108 w 1983014"/>
                <a:gd name="connsiteY23" fmla="*/ 433148 h 2991507"/>
                <a:gd name="connsiteX24" fmla="*/ 473615 w 1983014"/>
                <a:gd name="connsiteY24" fmla="*/ 172515 h 2991507"/>
                <a:gd name="connsiteX25" fmla="*/ 642466 w 1983014"/>
                <a:gd name="connsiteY25" fmla="*/ 0 h 2991507"/>
                <a:gd name="connsiteX26" fmla="*/ 761688 w 1983014"/>
                <a:gd name="connsiteY26" fmla="*/ 332056 h 2991507"/>
                <a:gd name="connsiteX27" fmla="*/ 754574 w 1983014"/>
                <a:gd name="connsiteY27" fmla="*/ 678085 h 2991507"/>
                <a:gd name="connsiteX28" fmla="*/ 577472 w 1983014"/>
                <a:gd name="connsiteY28" fmla="*/ 1005788 h 2991507"/>
                <a:gd name="connsiteX29" fmla="*/ 579946 w 1983014"/>
                <a:gd name="connsiteY29" fmla="*/ 1049853 h 2991507"/>
                <a:gd name="connsiteX30" fmla="*/ 998684 w 1983014"/>
                <a:gd name="connsiteY30" fmla="*/ 813397 h 2991507"/>
                <a:gd name="connsiteX31" fmla="*/ 1491078 w 1983014"/>
                <a:gd name="connsiteY31" fmla="*/ 701311 h 2991507"/>
                <a:gd name="connsiteX32" fmla="*/ 1503680 w 1983014"/>
                <a:gd name="connsiteY32" fmla="*/ 708401 h 2991507"/>
                <a:gd name="connsiteX0" fmla="*/ 1503680 w 1983014"/>
                <a:gd name="connsiteY0" fmla="*/ 708401 h 2991507"/>
                <a:gd name="connsiteX1" fmla="*/ 1441087 w 1983014"/>
                <a:gd name="connsiteY1" fmla="*/ 919813 h 2991507"/>
                <a:gd name="connsiteX2" fmla="*/ 1219884 w 1983014"/>
                <a:gd name="connsiteY2" fmla="*/ 1213129 h 2991507"/>
                <a:gd name="connsiteX3" fmla="*/ 939003 w 1983014"/>
                <a:gd name="connsiteY3" fmla="*/ 1450576 h 2991507"/>
                <a:gd name="connsiteX4" fmla="*/ 596742 w 1983014"/>
                <a:gd name="connsiteY4" fmla="*/ 1632245 h 2991507"/>
                <a:gd name="connsiteX5" fmla="*/ 767090 w 1983014"/>
                <a:gd name="connsiteY5" fmla="*/ 1653421 h 2991507"/>
                <a:gd name="connsiteX6" fmla="*/ 1304704 w 1983014"/>
                <a:gd name="connsiteY6" fmla="*/ 1655250 h 2991507"/>
                <a:gd name="connsiteX7" fmla="*/ 1704796 w 1983014"/>
                <a:gd name="connsiteY7" fmla="*/ 1749816 h 2991507"/>
                <a:gd name="connsiteX8" fmla="*/ 1962085 w 1983014"/>
                <a:gd name="connsiteY8" fmla="*/ 1866208 h 2991507"/>
                <a:gd name="connsiteX9" fmla="*/ 1935959 w 1983014"/>
                <a:gd name="connsiteY9" fmla="*/ 1943962 h 2991507"/>
                <a:gd name="connsiteX10" fmla="*/ 1682972 w 1983014"/>
                <a:gd name="connsiteY10" fmla="*/ 2106263 h 2991507"/>
                <a:gd name="connsiteX11" fmla="*/ 1282880 w 1983014"/>
                <a:gd name="connsiteY11" fmla="*/ 2208104 h 2991507"/>
                <a:gd name="connsiteX12" fmla="*/ 965565 w 1983014"/>
                <a:gd name="connsiteY12" fmla="*/ 2195250 h 2991507"/>
                <a:gd name="connsiteX13" fmla="*/ 608473 w 1983014"/>
                <a:gd name="connsiteY13" fmla="*/ 2089164 h 2991507"/>
                <a:gd name="connsiteX14" fmla="*/ 351679 w 1983014"/>
                <a:gd name="connsiteY14" fmla="*/ 1949541 h 2991507"/>
                <a:gd name="connsiteX15" fmla="*/ 321952 w 1983014"/>
                <a:gd name="connsiteY15" fmla="*/ 2002232 h 2991507"/>
                <a:gd name="connsiteX16" fmla="*/ 396789 w 1983014"/>
                <a:gd name="connsiteY16" fmla="*/ 2349194 h 2991507"/>
                <a:gd name="connsiteX17" fmla="*/ 488935 w 1983014"/>
                <a:gd name="connsiteY17" fmla="*/ 2732957 h 2991507"/>
                <a:gd name="connsiteX18" fmla="*/ 552973 w 1983014"/>
                <a:gd name="connsiteY18" fmla="*/ 2882494 h 2991507"/>
                <a:gd name="connsiteX19" fmla="*/ 250492 w 1983014"/>
                <a:gd name="connsiteY19" fmla="*/ 2991507 h 2991507"/>
                <a:gd name="connsiteX20" fmla="*/ 78078 w 1983014"/>
                <a:gd name="connsiteY20" fmla="*/ 2358824 h 2991507"/>
                <a:gd name="connsiteX21" fmla="*/ 129 w 1983014"/>
                <a:gd name="connsiteY21" fmla="*/ 1690577 h 2991507"/>
                <a:gd name="connsiteX22" fmla="*/ 119976 w 1983014"/>
                <a:gd name="connsiteY22" fmla="*/ 908009 h 2991507"/>
                <a:gd name="connsiteX23" fmla="*/ 308108 w 1983014"/>
                <a:gd name="connsiteY23" fmla="*/ 433148 h 2991507"/>
                <a:gd name="connsiteX24" fmla="*/ 473615 w 1983014"/>
                <a:gd name="connsiteY24" fmla="*/ 172515 h 2991507"/>
                <a:gd name="connsiteX25" fmla="*/ 642466 w 1983014"/>
                <a:gd name="connsiteY25" fmla="*/ 0 h 2991507"/>
                <a:gd name="connsiteX26" fmla="*/ 761688 w 1983014"/>
                <a:gd name="connsiteY26" fmla="*/ 332056 h 2991507"/>
                <a:gd name="connsiteX27" fmla="*/ 754574 w 1983014"/>
                <a:gd name="connsiteY27" fmla="*/ 678085 h 2991507"/>
                <a:gd name="connsiteX28" fmla="*/ 577472 w 1983014"/>
                <a:gd name="connsiteY28" fmla="*/ 1005788 h 2991507"/>
                <a:gd name="connsiteX29" fmla="*/ 579946 w 1983014"/>
                <a:gd name="connsiteY29" fmla="*/ 1049853 h 2991507"/>
                <a:gd name="connsiteX30" fmla="*/ 998684 w 1983014"/>
                <a:gd name="connsiteY30" fmla="*/ 813397 h 2991507"/>
                <a:gd name="connsiteX31" fmla="*/ 1491078 w 1983014"/>
                <a:gd name="connsiteY31" fmla="*/ 701311 h 2991507"/>
                <a:gd name="connsiteX32" fmla="*/ 1503680 w 1983014"/>
                <a:gd name="connsiteY32" fmla="*/ 708401 h 2991507"/>
                <a:gd name="connsiteX0" fmla="*/ 1503680 w 1983014"/>
                <a:gd name="connsiteY0" fmla="*/ 708401 h 2991507"/>
                <a:gd name="connsiteX1" fmla="*/ 1441087 w 1983014"/>
                <a:gd name="connsiteY1" fmla="*/ 919813 h 2991507"/>
                <a:gd name="connsiteX2" fmla="*/ 1219884 w 1983014"/>
                <a:gd name="connsiteY2" fmla="*/ 1213129 h 2991507"/>
                <a:gd name="connsiteX3" fmla="*/ 939003 w 1983014"/>
                <a:gd name="connsiteY3" fmla="*/ 1450576 h 2991507"/>
                <a:gd name="connsiteX4" fmla="*/ 596742 w 1983014"/>
                <a:gd name="connsiteY4" fmla="*/ 1632245 h 2991507"/>
                <a:gd name="connsiteX5" fmla="*/ 767090 w 1983014"/>
                <a:gd name="connsiteY5" fmla="*/ 1653421 h 2991507"/>
                <a:gd name="connsiteX6" fmla="*/ 1304704 w 1983014"/>
                <a:gd name="connsiteY6" fmla="*/ 1655250 h 2991507"/>
                <a:gd name="connsiteX7" fmla="*/ 1704796 w 1983014"/>
                <a:gd name="connsiteY7" fmla="*/ 1749816 h 2991507"/>
                <a:gd name="connsiteX8" fmla="*/ 1962085 w 1983014"/>
                <a:gd name="connsiteY8" fmla="*/ 1866208 h 2991507"/>
                <a:gd name="connsiteX9" fmla="*/ 1935959 w 1983014"/>
                <a:gd name="connsiteY9" fmla="*/ 1943962 h 2991507"/>
                <a:gd name="connsiteX10" fmla="*/ 1682972 w 1983014"/>
                <a:gd name="connsiteY10" fmla="*/ 2106263 h 2991507"/>
                <a:gd name="connsiteX11" fmla="*/ 1282880 w 1983014"/>
                <a:gd name="connsiteY11" fmla="*/ 2208104 h 2991507"/>
                <a:gd name="connsiteX12" fmla="*/ 965565 w 1983014"/>
                <a:gd name="connsiteY12" fmla="*/ 2195250 h 2991507"/>
                <a:gd name="connsiteX13" fmla="*/ 608473 w 1983014"/>
                <a:gd name="connsiteY13" fmla="*/ 2089164 h 2991507"/>
                <a:gd name="connsiteX14" fmla="*/ 351679 w 1983014"/>
                <a:gd name="connsiteY14" fmla="*/ 1949541 h 2991507"/>
                <a:gd name="connsiteX15" fmla="*/ 342833 w 1983014"/>
                <a:gd name="connsiteY15" fmla="*/ 1997936 h 2991507"/>
                <a:gd name="connsiteX16" fmla="*/ 396789 w 1983014"/>
                <a:gd name="connsiteY16" fmla="*/ 2349194 h 2991507"/>
                <a:gd name="connsiteX17" fmla="*/ 488935 w 1983014"/>
                <a:gd name="connsiteY17" fmla="*/ 2732957 h 2991507"/>
                <a:gd name="connsiteX18" fmla="*/ 552973 w 1983014"/>
                <a:gd name="connsiteY18" fmla="*/ 2882494 h 2991507"/>
                <a:gd name="connsiteX19" fmla="*/ 250492 w 1983014"/>
                <a:gd name="connsiteY19" fmla="*/ 2991507 h 2991507"/>
                <a:gd name="connsiteX20" fmla="*/ 78078 w 1983014"/>
                <a:gd name="connsiteY20" fmla="*/ 2358824 h 2991507"/>
                <a:gd name="connsiteX21" fmla="*/ 129 w 1983014"/>
                <a:gd name="connsiteY21" fmla="*/ 1690577 h 2991507"/>
                <a:gd name="connsiteX22" fmla="*/ 119976 w 1983014"/>
                <a:gd name="connsiteY22" fmla="*/ 908009 h 2991507"/>
                <a:gd name="connsiteX23" fmla="*/ 308108 w 1983014"/>
                <a:gd name="connsiteY23" fmla="*/ 433148 h 2991507"/>
                <a:gd name="connsiteX24" fmla="*/ 473615 w 1983014"/>
                <a:gd name="connsiteY24" fmla="*/ 172515 h 2991507"/>
                <a:gd name="connsiteX25" fmla="*/ 642466 w 1983014"/>
                <a:gd name="connsiteY25" fmla="*/ 0 h 2991507"/>
                <a:gd name="connsiteX26" fmla="*/ 761688 w 1983014"/>
                <a:gd name="connsiteY26" fmla="*/ 332056 h 2991507"/>
                <a:gd name="connsiteX27" fmla="*/ 754574 w 1983014"/>
                <a:gd name="connsiteY27" fmla="*/ 678085 h 2991507"/>
                <a:gd name="connsiteX28" fmla="*/ 577472 w 1983014"/>
                <a:gd name="connsiteY28" fmla="*/ 1005788 h 2991507"/>
                <a:gd name="connsiteX29" fmla="*/ 579946 w 1983014"/>
                <a:gd name="connsiteY29" fmla="*/ 1049853 h 2991507"/>
                <a:gd name="connsiteX30" fmla="*/ 998684 w 1983014"/>
                <a:gd name="connsiteY30" fmla="*/ 813397 h 2991507"/>
                <a:gd name="connsiteX31" fmla="*/ 1491078 w 1983014"/>
                <a:gd name="connsiteY31" fmla="*/ 701311 h 2991507"/>
                <a:gd name="connsiteX32" fmla="*/ 1503680 w 1983014"/>
                <a:gd name="connsiteY32" fmla="*/ 708401 h 2991507"/>
                <a:gd name="connsiteX0" fmla="*/ 1503680 w 1983014"/>
                <a:gd name="connsiteY0" fmla="*/ 708401 h 2991507"/>
                <a:gd name="connsiteX1" fmla="*/ 1441087 w 1983014"/>
                <a:gd name="connsiteY1" fmla="*/ 919813 h 2991507"/>
                <a:gd name="connsiteX2" fmla="*/ 1219884 w 1983014"/>
                <a:gd name="connsiteY2" fmla="*/ 1213129 h 2991507"/>
                <a:gd name="connsiteX3" fmla="*/ 939003 w 1983014"/>
                <a:gd name="connsiteY3" fmla="*/ 1450576 h 2991507"/>
                <a:gd name="connsiteX4" fmla="*/ 596742 w 1983014"/>
                <a:gd name="connsiteY4" fmla="*/ 1632245 h 2991507"/>
                <a:gd name="connsiteX5" fmla="*/ 767090 w 1983014"/>
                <a:gd name="connsiteY5" fmla="*/ 1653421 h 2991507"/>
                <a:gd name="connsiteX6" fmla="*/ 1304704 w 1983014"/>
                <a:gd name="connsiteY6" fmla="*/ 1655250 h 2991507"/>
                <a:gd name="connsiteX7" fmla="*/ 1704796 w 1983014"/>
                <a:gd name="connsiteY7" fmla="*/ 1749816 h 2991507"/>
                <a:gd name="connsiteX8" fmla="*/ 1962085 w 1983014"/>
                <a:gd name="connsiteY8" fmla="*/ 1866208 h 2991507"/>
                <a:gd name="connsiteX9" fmla="*/ 1935959 w 1983014"/>
                <a:gd name="connsiteY9" fmla="*/ 1943962 h 2991507"/>
                <a:gd name="connsiteX10" fmla="*/ 1682972 w 1983014"/>
                <a:gd name="connsiteY10" fmla="*/ 2106263 h 2991507"/>
                <a:gd name="connsiteX11" fmla="*/ 1282880 w 1983014"/>
                <a:gd name="connsiteY11" fmla="*/ 2208104 h 2991507"/>
                <a:gd name="connsiteX12" fmla="*/ 965565 w 1983014"/>
                <a:gd name="connsiteY12" fmla="*/ 2195250 h 2991507"/>
                <a:gd name="connsiteX13" fmla="*/ 608473 w 1983014"/>
                <a:gd name="connsiteY13" fmla="*/ 2089164 h 2991507"/>
                <a:gd name="connsiteX14" fmla="*/ 351679 w 1983014"/>
                <a:gd name="connsiteY14" fmla="*/ 1949541 h 2991507"/>
                <a:gd name="connsiteX15" fmla="*/ 342833 w 1983014"/>
                <a:gd name="connsiteY15" fmla="*/ 1997936 h 2991507"/>
                <a:gd name="connsiteX16" fmla="*/ 396789 w 1983014"/>
                <a:gd name="connsiteY16" fmla="*/ 2349194 h 2991507"/>
                <a:gd name="connsiteX17" fmla="*/ 488935 w 1983014"/>
                <a:gd name="connsiteY17" fmla="*/ 2732957 h 2991507"/>
                <a:gd name="connsiteX18" fmla="*/ 552973 w 1983014"/>
                <a:gd name="connsiteY18" fmla="*/ 2882494 h 2991507"/>
                <a:gd name="connsiteX19" fmla="*/ 250492 w 1983014"/>
                <a:gd name="connsiteY19" fmla="*/ 2991507 h 2991507"/>
                <a:gd name="connsiteX20" fmla="*/ 78078 w 1983014"/>
                <a:gd name="connsiteY20" fmla="*/ 2358824 h 2991507"/>
                <a:gd name="connsiteX21" fmla="*/ 129 w 1983014"/>
                <a:gd name="connsiteY21" fmla="*/ 1690577 h 2991507"/>
                <a:gd name="connsiteX22" fmla="*/ 119976 w 1983014"/>
                <a:gd name="connsiteY22" fmla="*/ 908009 h 2991507"/>
                <a:gd name="connsiteX23" fmla="*/ 308108 w 1983014"/>
                <a:gd name="connsiteY23" fmla="*/ 433148 h 2991507"/>
                <a:gd name="connsiteX24" fmla="*/ 473615 w 1983014"/>
                <a:gd name="connsiteY24" fmla="*/ 172515 h 2991507"/>
                <a:gd name="connsiteX25" fmla="*/ 642466 w 1983014"/>
                <a:gd name="connsiteY25" fmla="*/ 0 h 2991507"/>
                <a:gd name="connsiteX26" fmla="*/ 761688 w 1983014"/>
                <a:gd name="connsiteY26" fmla="*/ 332056 h 2991507"/>
                <a:gd name="connsiteX27" fmla="*/ 754574 w 1983014"/>
                <a:gd name="connsiteY27" fmla="*/ 678085 h 2991507"/>
                <a:gd name="connsiteX28" fmla="*/ 577472 w 1983014"/>
                <a:gd name="connsiteY28" fmla="*/ 1005788 h 2991507"/>
                <a:gd name="connsiteX29" fmla="*/ 579946 w 1983014"/>
                <a:gd name="connsiteY29" fmla="*/ 1049853 h 2991507"/>
                <a:gd name="connsiteX30" fmla="*/ 998684 w 1983014"/>
                <a:gd name="connsiteY30" fmla="*/ 813397 h 2991507"/>
                <a:gd name="connsiteX31" fmla="*/ 1491078 w 1983014"/>
                <a:gd name="connsiteY31" fmla="*/ 701311 h 2991507"/>
                <a:gd name="connsiteX32" fmla="*/ 1503680 w 1983014"/>
                <a:gd name="connsiteY32" fmla="*/ 708401 h 2991507"/>
                <a:gd name="connsiteX0" fmla="*/ 1503750 w 1983084"/>
                <a:gd name="connsiteY0" fmla="*/ 708401 h 2991507"/>
                <a:gd name="connsiteX1" fmla="*/ 1441157 w 1983084"/>
                <a:gd name="connsiteY1" fmla="*/ 919813 h 2991507"/>
                <a:gd name="connsiteX2" fmla="*/ 1219954 w 1983084"/>
                <a:gd name="connsiteY2" fmla="*/ 1213129 h 2991507"/>
                <a:gd name="connsiteX3" fmla="*/ 939073 w 1983084"/>
                <a:gd name="connsiteY3" fmla="*/ 1450576 h 2991507"/>
                <a:gd name="connsiteX4" fmla="*/ 596812 w 1983084"/>
                <a:gd name="connsiteY4" fmla="*/ 1632245 h 2991507"/>
                <a:gd name="connsiteX5" fmla="*/ 767160 w 1983084"/>
                <a:gd name="connsiteY5" fmla="*/ 1653421 h 2991507"/>
                <a:gd name="connsiteX6" fmla="*/ 1304774 w 1983084"/>
                <a:gd name="connsiteY6" fmla="*/ 1655250 h 2991507"/>
                <a:gd name="connsiteX7" fmla="*/ 1704866 w 1983084"/>
                <a:gd name="connsiteY7" fmla="*/ 1749816 h 2991507"/>
                <a:gd name="connsiteX8" fmla="*/ 1962155 w 1983084"/>
                <a:gd name="connsiteY8" fmla="*/ 1866208 h 2991507"/>
                <a:gd name="connsiteX9" fmla="*/ 1936029 w 1983084"/>
                <a:gd name="connsiteY9" fmla="*/ 1943962 h 2991507"/>
                <a:gd name="connsiteX10" fmla="*/ 1683042 w 1983084"/>
                <a:gd name="connsiteY10" fmla="*/ 2106263 h 2991507"/>
                <a:gd name="connsiteX11" fmla="*/ 1282950 w 1983084"/>
                <a:gd name="connsiteY11" fmla="*/ 2208104 h 2991507"/>
                <a:gd name="connsiteX12" fmla="*/ 965635 w 1983084"/>
                <a:gd name="connsiteY12" fmla="*/ 2195250 h 2991507"/>
                <a:gd name="connsiteX13" fmla="*/ 608543 w 1983084"/>
                <a:gd name="connsiteY13" fmla="*/ 2089164 h 2991507"/>
                <a:gd name="connsiteX14" fmla="*/ 351749 w 1983084"/>
                <a:gd name="connsiteY14" fmla="*/ 1949541 h 2991507"/>
                <a:gd name="connsiteX15" fmla="*/ 342903 w 1983084"/>
                <a:gd name="connsiteY15" fmla="*/ 1997936 h 2991507"/>
                <a:gd name="connsiteX16" fmla="*/ 396859 w 1983084"/>
                <a:gd name="connsiteY16" fmla="*/ 2349194 h 2991507"/>
                <a:gd name="connsiteX17" fmla="*/ 489005 w 1983084"/>
                <a:gd name="connsiteY17" fmla="*/ 2732957 h 2991507"/>
                <a:gd name="connsiteX18" fmla="*/ 553043 w 1983084"/>
                <a:gd name="connsiteY18" fmla="*/ 2882494 h 2991507"/>
                <a:gd name="connsiteX19" fmla="*/ 250562 w 1983084"/>
                <a:gd name="connsiteY19" fmla="*/ 2991507 h 2991507"/>
                <a:gd name="connsiteX20" fmla="*/ 63305 w 1983084"/>
                <a:gd name="connsiteY20" fmla="*/ 2363639 h 2991507"/>
                <a:gd name="connsiteX21" fmla="*/ 199 w 1983084"/>
                <a:gd name="connsiteY21" fmla="*/ 1690577 h 2991507"/>
                <a:gd name="connsiteX22" fmla="*/ 120046 w 1983084"/>
                <a:gd name="connsiteY22" fmla="*/ 908009 h 2991507"/>
                <a:gd name="connsiteX23" fmla="*/ 308178 w 1983084"/>
                <a:gd name="connsiteY23" fmla="*/ 433148 h 2991507"/>
                <a:gd name="connsiteX24" fmla="*/ 473685 w 1983084"/>
                <a:gd name="connsiteY24" fmla="*/ 172515 h 2991507"/>
                <a:gd name="connsiteX25" fmla="*/ 642536 w 1983084"/>
                <a:gd name="connsiteY25" fmla="*/ 0 h 2991507"/>
                <a:gd name="connsiteX26" fmla="*/ 761758 w 1983084"/>
                <a:gd name="connsiteY26" fmla="*/ 332056 h 2991507"/>
                <a:gd name="connsiteX27" fmla="*/ 754644 w 1983084"/>
                <a:gd name="connsiteY27" fmla="*/ 678085 h 2991507"/>
                <a:gd name="connsiteX28" fmla="*/ 577542 w 1983084"/>
                <a:gd name="connsiteY28" fmla="*/ 1005788 h 2991507"/>
                <a:gd name="connsiteX29" fmla="*/ 580016 w 1983084"/>
                <a:gd name="connsiteY29" fmla="*/ 1049853 h 2991507"/>
                <a:gd name="connsiteX30" fmla="*/ 998754 w 1983084"/>
                <a:gd name="connsiteY30" fmla="*/ 813397 h 2991507"/>
                <a:gd name="connsiteX31" fmla="*/ 1491148 w 1983084"/>
                <a:gd name="connsiteY31" fmla="*/ 701311 h 2991507"/>
                <a:gd name="connsiteX32" fmla="*/ 1503750 w 1983084"/>
                <a:gd name="connsiteY32" fmla="*/ 708401 h 2991507"/>
                <a:gd name="connsiteX0" fmla="*/ 1503751 w 1983085"/>
                <a:gd name="connsiteY0" fmla="*/ 708401 h 2991507"/>
                <a:gd name="connsiteX1" fmla="*/ 1441158 w 1983085"/>
                <a:gd name="connsiteY1" fmla="*/ 919813 h 2991507"/>
                <a:gd name="connsiteX2" fmla="*/ 1219955 w 1983085"/>
                <a:gd name="connsiteY2" fmla="*/ 1213129 h 2991507"/>
                <a:gd name="connsiteX3" fmla="*/ 939074 w 1983085"/>
                <a:gd name="connsiteY3" fmla="*/ 1450576 h 2991507"/>
                <a:gd name="connsiteX4" fmla="*/ 596813 w 1983085"/>
                <a:gd name="connsiteY4" fmla="*/ 1632245 h 2991507"/>
                <a:gd name="connsiteX5" fmla="*/ 767161 w 1983085"/>
                <a:gd name="connsiteY5" fmla="*/ 1653421 h 2991507"/>
                <a:gd name="connsiteX6" fmla="*/ 1304775 w 1983085"/>
                <a:gd name="connsiteY6" fmla="*/ 1655250 h 2991507"/>
                <a:gd name="connsiteX7" fmla="*/ 1704867 w 1983085"/>
                <a:gd name="connsiteY7" fmla="*/ 1749816 h 2991507"/>
                <a:gd name="connsiteX8" fmla="*/ 1962156 w 1983085"/>
                <a:gd name="connsiteY8" fmla="*/ 1866208 h 2991507"/>
                <a:gd name="connsiteX9" fmla="*/ 1936030 w 1983085"/>
                <a:gd name="connsiteY9" fmla="*/ 1943962 h 2991507"/>
                <a:gd name="connsiteX10" fmla="*/ 1683043 w 1983085"/>
                <a:gd name="connsiteY10" fmla="*/ 2106263 h 2991507"/>
                <a:gd name="connsiteX11" fmla="*/ 1282951 w 1983085"/>
                <a:gd name="connsiteY11" fmla="*/ 2208104 h 2991507"/>
                <a:gd name="connsiteX12" fmla="*/ 965636 w 1983085"/>
                <a:gd name="connsiteY12" fmla="*/ 2195250 h 2991507"/>
                <a:gd name="connsiteX13" fmla="*/ 608544 w 1983085"/>
                <a:gd name="connsiteY13" fmla="*/ 2089164 h 2991507"/>
                <a:gd name="connsiteX14" fmla="*/ 351750 w 1983085"/>
                <a:gd name="connsiteY14" fmla="*/ 1949541 h 2991507"/>
                <a:gd name="connsiteX15" fmla="*/ 342904 w 1983085"/>
                <a:gd name="connsiteY15" fmla="*/ 1997936 h 2991507"/>
                <a:gd name="connsiteX16" fmla="*/ 396860 w 1983085"/>
                <a:gd name="connsiteY16" fmla="*/ 2349194 h 2991507"/>
                <a:gd name="connsiteX17" fmla="*/ 509109 w 1983085"/>
                <a:gd name="connsiteY17" fmla="*/ 2762247 h 2991507"/>
                <a:gd name="connsiteX18" fmla="*/ 553044 w 1983085"/>
                <a:gd name="connsiteY18" fmla="*/ 2882494 h 2991507"/>
                <a:gd name="connsiteX19" fmla="*/ 250563 w 1983085"/>
                <a:gd name="connsiteY19" fmla="*/ 2991507 h 2991507"/>
                <a:gd name="connsiteX20" fmla="*/ 63306 w 1983085"/>
                <a:gd name="connsiteY20" fmla="*/ 2363639 h 2991507"/>
                <a:gd name="connsiteX21" fmla="*/ 200 w 1983085"/>
                <a:gd name="connsiteY21" fmla="*/ 1690577 h 2991507"/>
                <a:gd name="connsiteX22" fmla="*/ 120047 w 1983085"/>
                <a:gd name="connsiteY22" fmla="*/ 908009 h 2991507"/>
                <a:gd name="connsiteX23" fmla="*/ 308179 w 1983085"/>
                <a:gd name="connsiteY23" fmla="*/ 433148 h 2991507"/>
                <a:gd name="connsiteX24" fmla="*/ 473686 w 1983085"/>
                <a:gd name="connsiteY24" fmla="*/ 172515 h 2991507"/>
                <a:gd name="connsiteX25" fmla="*/ 642537 w 1983085"/>
                <a:gd name="connsiteY25" fmla="*/ 0 h 2991507"/>
                <a:gd name="connsiteX26" fmla="*/ 761759 w 1983085"/>
                <a:gd name="connsiteY26" fmla="*/ 332056 h 2991507"/>
                <a:gd name="connsiteX27" fmla="*/ 754645 w 1983085"/>
                <a:gd name="connsiteY27" fmla="*/ 678085 h 2991507"/>
                <a:gd name="connsiteX28" fmla="*/ 577543 w 1983085"/>
                <a:gd name="connsiteY28" fmla="*/ 1005788 h 2991507"/>
                <a:gd name="connsiteX29" fmla="*/ 580017 w 1983085"/>
                <a:gd name="connsiteY29" fmla="*/ 1049853 h 2991507"/>
                <a:gd name="connsiteX30" fmla="*/ 998755 w 1983085"/>
                <a:gd name="connsiteY30" fmla="*/ 813397 h 2991507"/>
                <a:gd name="connsiteX31" fmla="*/ 1491149 w 1983085"/>
                <a:gd name="connsiteY31" fmla="*/ 701311 h 2991507"/>
                <a:gd name="connsiteX32" fmla="*/ 1503751 w 1983085"/>
                <a:gd name="connsiteY32" fmla="*/ 708401 h 299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83085" h="2991507">
                  <a:moveTo>
                    <a:pt x="1503751" y="708401"/>
                  </a:moveTo>
                  <a:cubicBezTo>
                    <a:pt x="1523712" y="737061"/>
                    <a:pt x="1480707" y="845173"/>
                    <a:pt x="1441158" y="919813"/>
                  </a:cubicBezTo>
                  <a:cubicBezTo>
                    <a:pt x="1395959" y="1005116"/>
                    <a:pt x="1303636" y="1124669"/>
                    <a:pt x="1219955" y="1213129"/>
                  </a:cubicBezTo>
                  <a:cubicBezTo>
                    <a:pt x="1136275" y="1301590"/>
                    <a:pt x="1042931" y="1380723"/>
                    <a:pt x="939074" y="1450576"/>
                  </a:cubicBezTo>
                  <a:cubicBezTo>
                    <a:pt x="835217" y="1520429"/>
                    <a:pt x="606345" y="1620692"/>
                    <a:pt x="596813" y="1632245"/>
                  </a:cubicBezTo>
                  <a:cubicBezTo>
                    <a:pt x="587281" y="1643798"/>
                    <a:pt x="649167" y="1649587"/>
                    <a:pt x="767161" y="1653421"/>
                  </a:cubicBezTo>
                  <a:cubicBezTo>
                    <a:pt x="885155" y="1657255"/>
                    <a:pt x="1148491" y="1639184"/>
                    <a:pt x="1304775" y="1655250"/>
                  </a:cubicBezTo>
                  <a:cubicBezTo>
                    <a:pt x="1461059" y="1671316"/>
                    <a:pt x="1595303" y="1714658"/>
                    <a:pt x="1704867" y="1749816"/>
                  </a:cubicBezTo>
                  <a:cubicBezTo>
                    <a:pt x="1814430" y="1784976"/>
                    <a:pt x="1923629" y="1833850"/>
                    <a:pt x="1962156" y="1866208"/>
                  </a:cubicBezTo>
                  <a:cubicBezTo>
                    <a:pt x="2000683" y="1898565"/>
                    <a:pt x="1982548" y="1903952"/>
                    <a:pt x="1936030" y="1943962"/>
                  </a:cubicBezTo>
                  <a:cubicBezTo>
                    <a:pt x="1889511" y="1983971"/>
                    <a:pt x="1791890" y="2062239"/>
                    <a:pt x="1683043" y="2106263"/>
                  </a:cubicBezTo>
                  <a:cubicBezTo>
                    <a:pt x="1574197" y="2150286"/>
                    <a:pt x="1402519" y="2193274"/>
                    <a:pt x="1282951" y="2208104"/>
                  </a:cubicBezTo>
                  <a:cubicBezTo>
                    <a:pt x="1163382" y="2222935"/>
                    <a:pt x="1078036" y="2215074"/>
                    <a:pt x="965636" y="2195250"/>
                  </a:cubicBezTo>
                  <a:cubicBezTo>
                    <a:pt x="853235" y="2175427"/>
                    <a:pt x="710858" y="2130115"/>
                    <a:pt x="608544" y="2089164"/>
                  </a:cubicBezTo>
                  <a:cubicBezTo>
                    <a:pt x="506230" y="2048213"/>
                    <a:pt x="368968" y="1961518"/>
                    <a:pt x="351750" y="1949541"/>
                  </a:cubicBezTo>
                  <a:cubicBezTo>
                    <a:pt x="334532" y="1937564"/>
                    <a:pt x="335386" y="1931327"/>
                    <a:pt x="342904" y="1997936"/>
                  </a:cubicBezTo>
                  <a:cubicBezTo>
                    <a:pt x="350422" y="2064545"/>
                    <a:pt x="369159" y="2221809"/>
                    <a:pt x="396860" y="2349194"/>
                  </a:cubicBezTo>
                  <a:cubicBezTo>
                    <a:pt x="424561" y="2476579"/>
                    <a:pt x="467735" y="2639985"/>
                    <a:pt x="509109" y="2762247"/>
                  </a:cubicBezTo>
                  <a:lnTo>
                    <a:pt x="553044" y="2882494"/>
                  </a:lnTo>
                  <a:cubicBezTo>
                    <a:pt x="473777" y="2939687"/>
                    <a:pt x="326860" y="2968014"/>
                    <a:pt x="250563" y="2991507"/>
                  </a:cubicBezTo>
                  <a:cubicBezTo>
                    <a:pt x="170949" y="2783480"/>
                    <a:pt x="105033" y="2580461"/>
                    <a:pt x="63306" y="2363639"/>
                  </a:cubicBezTo>
                  <a:cubicBezTo>
                    <a:pt x="21579" y="2146817"/>
                    <a:pt x="-2461" y="1929490"/>
                    <a:pt x="200" y="1690577"/>
                  </a:cubicBezTo>
                  <a:cubicBezTo>
                    <a:pt x="2859" y="1451663"/>
                    <a:pt x="68717" y="1117581"/>
                    <a:pt x="120047" y="908009"/>
                  </a:cubicBezTo>
                  <a:cubicBezTo>
                    <a:pt x="171377" y="698438"/>
                    <a:pt x="249239" y="555730"/>
                    <a:pt x="308179" y="433148"/>
                  </a:cubicBezTo>
                  <a:cubicBezTo>
                    <a:pt x="367119" y="310566"/>
                    <a:pt x="414822" y="245163"/>
                    <a:pt x="473686" y="172515"/>
                  </a:cubicBezTo>
                  <a:cubicBezTo>
                    <a:pt x="525192" y="108949"/>
                    <a:pt x="595112" y="17610"/>
                    <a:pt x="642537" y="0"/>
                  </a:cubicBezTo>
                  <a:cubicBezTo>
                    <a:pt x="709556" y="115352"/>
                    <a:pt x="737990" y="210065"/>
                    <a:pt x="761759" y="332056"/>
                  </a:cubicBezTo>
                  <a:cubicBezTo>
                    <a:pt x="780973" y="477891"/>
                    <a:pt x="781276" y="547748"/>
                    <a:pt x="754645" y="678085"/>
                  </a:cubicBezTo>
                  <a:cubicBezTo>
                    <a:pt x="727497" y="810951"/>
                    <a:pt x="606647" y="943826"/>
                    <a:pt x="577543" y="1005788"/>
                  </a:cubicBezTo>
                  <a:cubicBezTo>
                    <a:pt x="548438" y="1067749"/>
                    <a:pt x="509816" y="1081918"/>
                    <a:pt x="580017" y="1049853"/>
                  </a:cubicBezTo>
                  <a:cubicBezTo>
                    <a:pt x="650219" y="1017789"/>
                    <a:pt x="846899" y="871489"/>
                    <a:pt x="998755" y="813397"/>
                  </a:cubicBezTo>
                  <a:cubicBezTo>
                    <a:pt x="1150609" y="755308"/>
                    <a:pt x="1446228" y="697135"/>
                    <a:pt x="1491149" y="701311"/>
                  </a:cubicBezTo>
                  <a:cubicBezTo>
                    <a:pt x="1496764" y="701833"/>
                    <a:pt x="1500901" y="704307"/>
                    <a:pt x="1503751" y="708401"/>
                  </a:cubicBezTo>
                  <a:close/>
                </a:path>
              </a:pathLst>
            </a:cu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A35142EF-06FE-5359-648A-F585DF6D4C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516067" flipH="1">
              <a:off x="11879717" y="3115440"/>
              <a:ext cx="1284318" cy="1937410"/>
            </a:xfrm>
            <a:custGeom>
              <a:avLst/>
              <a:gdLst>
                <a:gd name="connsiteX0" fmla="*/ 1435000 w 1914334"/>
                <a:gd name="connsiteY0" fmla="*/ 708733 h 2986466"/>
                <a:gd name="connsiteX1" fmla="*/ 1372407 w 1914334"/>
                <a:gd name="connsiteY1" fmla="*/ 920145 h 2986466"/>
                <a:gd name="connsiteX2" fmla="*/ 1151204 w 1914334"/>
                <a:gd name="connsiteY2" fmla="*/ 1213461 h 2986466"/>
                <a:gd name="connsiteX3" fmla="*/ 870323 w 1914334"/>
                <a:gd name="connsiteY3" fmla="*/ 1450908 h 2986466"/>
                <a:gd name="connsiteX4" fmla="*/ 413435 w 1914334"/>
                <a:gd name="connsiteY4" fmla="*/ 1646154 h 2986466"/>
                <a:gd name="connsiteX5" fmla="*/ 544953 w 1914334"/>
                <a:gd name="connsiteY5" fmla="*/ 1655582 h 2986466"/>
                <a:gd name="connsiteX6" fmla="*/ 1236024 w 1914334"/>
                <a:gd name="connsiteY6" fmla="*/ 1655582 h 2986466"/>
                <a:gd name="connsiteX7" fmla="*/ 1636116 w 1914334"/>
                <a:gd name="connsiteY7" fmla="*/ 1750148 h 2986466"/>
                <a:gd name="connsiteX8" fmla="*/ 1893405 w 1914334"/>
                <a:gd name="connsiteY8" fmla="*/ 1866540 h 2986466"/>
                <a:gd name="connsiteX9" fmla="*/ 1867279 w 1914334"/>
                <a:gd name="connsiteY9" fmla="*/ 1944294 h 2986466"/>
                <a:gd name="connsiteX10" fmla="*/ 1614292 w 1914334"/>
                <a:gd name="connsiteY10" fmla="*/ 2106595 h 2986466"/>
                <a:gd name="connsiteX11" fmla="*/ 1214200 w 1914334"/>
                <a:gd name="connsiteY11" fmla="*/ 2208436 h 2986466"/>
                <a:gd name="connsiteX12" fmla="*/ 896885 w 1914334"/>
                <a:gd name="connsiteY12" fmla="*/ 2195582 h 2986466"/>
                <a:gd name="connsiteX13" fmla="*/ 539793 w 1914334"/>
                <a:gd name="connsiteY13" fmla="*/ 2089496 h 2986466"/>
                <a:gd name="connsiteX14" fmla="*/ 282999 w 1914334"/>
                <a:gd name="connsiteY14" fmla="*/ 1949873 h 2986466"/>
                <a:gd name="connsiteX15" fmla="*/ 253272 w 1914334"/>
                <a:gd name="connsiteY15" fmla="*/ 2002564 h 2986466"/>
                <a:gd name="connsiteX16" fmla="*/ 302234 w 1914334"/>
                <a:gd name="connsiteY16" fmla="*/ 2395658 h 2986466"/>
                <a:gd name="connsiteX17" fmla="*/ 387549 w 1914334"/>
                <a:gd name="connsiteY17" fmla="*/ 2772667 h 2986466"/>
                <a:gd name="connsiteX18" fmla="*/ 426333 w 1914334"/>
                <a:gd name="connsiteY18" fmla="*/ 2892034 h 2986466"/>
                <a:gd name="connsiteX19" fmla="*/ 207913 w 1914334"/>
                <a:gd name="connsiteY19" fmla="*/ 2986466 h 2986466"/>
                <a:gd name="connsiteX20" fmla="*/ 38108 w 1914334"/>
                <a:gd name="connsiteY20" fmla="*/ 2353249 h 2986466"/>
                <a:gd name="connsiteX21" fmla="*/ 2226 w 1914334"/>
                <a:gd name="connsiteY21" fmla="*/ 1730757 h 2986466"/>
                <a:gd name="connsiteX22" fmla="*/ 66957 w 1914334"/>
                <a:gd name="connsiteY22" fmla="*/ 905117 h 2986466"/>
                <a:gd name="connsiteX23" fmla="*/ 239428 w 1914334"/>
                <a:gd name="connsiteY23" fmla="*/ 433480 h 2986466"/>
                <a:gd name="connsiteX24" fmla="*/ 404935 w 1914334"/>
                <a:gd name="connsiteY24" fmla="*/ 172847 h 2986466"/>
                <a:gd name="connsiteX25" fmla="*/ 573786 w 1914334"/>
                <a:gd name="connsiteY25" fmla="*/ 332 h 2986466"/>
                <a:gd name="connsiteX26" fmla="*/ 576067 w 1914334"/>
                <a:gd name="connsiteY26" fmla="*/ 0 h 2986466"/>
                <a:gd name="connsiteX27" fmla="*/ 693008 w 1914334"/>
                <a:gd name="connsiteY27" fmla="*/ 332388 h 2986466"/>
                <a:gd name="connsiteX28" fmla="*/ 699666 w 1914334"/>
                <a:gd name="connsiteY28" fmla="*/ 437421 h 2986466"/>
                <a:gd name="connsiteX29" fmla="*/ 685894 w 1914334"/>
                <a:gd name="connsiteY29" fmla="*/ 678417 h 2986466"/>
                <a:gd name="connsiteX30" fmla="*/ 508792 w 1914334"/>
                <a:gd name="connsiteY30" fmla="*/ 1006120 h 2986466"/>
                <a:gd name="connsiteX31" fmla="*/ 511266 w 1914334"/>
                <a:gd name="connsiteY31" fmla="*/ 1050185 h 2986466"/>
                <a:gd name="connsiteX32" fmla="*/ 930004 w 1914334"/>
                <a:gd name="connsiteY32" fmla="*/ 813729 h 2986466"/>
                <a:gd name="connsiteX33" fmla="*/ 1422398 w 1914334"/>
                <a:gd name="connsiteY33" fmla="*/ 701643 h 2986466"/>
                <a:gd name="connsiteX34" fmla="*/ 1435000 w 1914334"/>
                <a:gd name="connsiteY34" fmla="*/ 708733 h 2986466"/>
                <a:gd name="connsiteX0" fmla="*/ 1435000 w 1914334"/>
                <a:gd name="connsiteY0" fmla="*/ 708733 h 2986466"/>
                <a:gd name="connsiteX1" fmla="*/ 1372407 w 1914334"/>
                <a:gd name="connsiteY1" fmla="*/ 920145 h 2986466"/>
                <a:gd name="connsiteX2" fmla="*/ 1151204 w 1914334"/>
                <a:gd name="connsiteY2" fmla="*/ 1213461 h 2986466"/>
                <a:gd name="connsiteX3" fmla="*/ 870323 w 1914334"/>
                <a:gd name="connsiteY3" fmla="*/ 1450908 h 2986466"/>
                <a:gd name="connsiteX4" fmla="*/ 413435 w 1914334"/>
                <a:gd name="connsiteY4" fmla="*/ 1646154 h 2986466"/>
                <a:gd name="connsiteX5" fmla="*/ 544953 w 1914334"/>
                <a:gd name="connsiteY5" fmla="*/ 1655582 h 2986466"/>
                <a:gd name="connsiteX6" fmla="*/ 1236024 w 1914334"/>
                <a:gd name="connsiteY6" fmla="*/ 1655582 h 2986466"/>
                <a:gd name="connsiteX7" fmla="*/ 1636116 w 1914334"/>
                <a:gd name="connsiteY7" fmla="*/ 1750148 h 2986466"/>
                <a:gd name="connsiteX8" fmla="*/ 1893405 w 1914334"/>
                <a:gd name="connsiteY8" fmla="*/ 1866540 h 2986466"/>
                <a:gd name="connsiteX9" fmla="*/ 1867279 w 1914334"/>
                <a:gd name="connsiteY9" fmla="*/ 1944294 h 2986466"/>
                <a:gd name="connsiteX10" fmla="*/ 1614292 w 1914334"/>
                <a:gd name="connsiteY10" fmla="*/ 2106595 h 2986466"/>
                <a:gd name="connsiteX11" fmla="*/ 1214200 w 1914334"/>
                <a:gd name="connsiteY11" fmla="*/ 2208436 h 2986466"/>
                <a:gd name="connsiteX12" fmla="*/ 896885 w 1914334"/>
                <a:gd name="connsiteY12" fmla="*/ 2195582 h 2986466"/>
                <a:gd name="connsiteX13" fmla="*/ 539793 w 1914334"/>
                <a:gd name="connsiteY13" fmla="*/ 2089496 h 2986466"/>
                <a:gd name="connsiteX14" fmla="*/ 282999 w 1914334"/>
                <a:gd name="connsiteY14" fmla="*/ 1949873 h 2986466"/>
                <a:gd name="connsiteX15" fmla="*/ 253272 w 1914334"/>
                <a:gd name="connsiteY15" fmla="*/ 2002564 h 2986466"/>
                <a:gd name="connsiteX16" fmla="*/ 302234 w 1914334"/>
                <a:gd name="connsiteY16" fmla="*/ 2395658 h 2986466"/>
                <a:gd name="connsiteX17" fmla="*/ 387549 w 1914334"/>
                <a:gd name="connsiteY17" fmla="*/ 2772667 h 2986466"/>
                <a:gd name="connsiteX18" fmla="*/ 426333 w 1914334"/>
                <a:gd name="connsiteY18" fmla="*/ 2892034 h 2986466"/>
                <a:gd name="connsiteX19" fmla="*/ 207913 w 1914334"/>
                <a:gd name="connsiteY19" fmla="*/ 2986466 h 2986466"/>
                <a:gd name="connsiteX20" fmla="*/ 38108 w 1914334"/>
                <a:gd name="connsiteY20" fmla="*/ 2353249 h 2986466"/>
                <a:gd name="connsiteX21" fmla="*/ 2226 w 1914334"/>
                <a:gd name="connsiteY21" fmla="*/ 1730757 h 2986466"/>
                <a:gd name="connsiteX22" fmla="*/ 66957 w 1914334"/>
                <a:gd name="connsiteY22" fmla="*/ 905117 h 2986466"/>
                <a:gd name="connsiteX23" fmla="*/ 239428 w 1914334"/>
                <a:gd name="connsiteY23" fmla="*/ 433480 h 2986466"/>
                <a:gd name="connsiteX24" fmla="*/ 404935 w 1914334"/>
                <a:gd name="connsiteY24" fmla="*/ 172847 h 2986466"/>
                <a:gd name="connsiteX25" fmla="*/ 573786 w 1914334"/>
                <a:gd name="connsiteY25" fmla="*/ 332 h 2986466"/>
                <a:gd name="connsiteX26" fmla="*/ 576067 w 1914334"/>
                <a:gd name="connsiteY26" fmla="*/ 0 h 2986466"/>
                <a:gd name="connsiteX27" fmla="*/ 693008 w 1914334"/>
                <a:gd name="connsiteY27" fmla="*/ 332388 h 2986466"/>
                <a:gd name="connsiteX28" fmla="*/ 685894 w 1914334"/>
                <a:gd name="connsiteY28" fmla="*/ 678417 h 2986466"/>
                <a:gd name="connsiteX29" fmla="*/ 508792 w 1914334"/>
                <a:gd name="connsiteY29" fmla="*/ 1006120 h 2986466"/>
                <a:gd name="connsiteX30" fmla="*/ 511266 w 1914334"/>
                <a:gd name="connsiteY30" fmla="*/ 1050185 h 2986466"/>
                <a:gd name="connsiteX31" fmla="*/ 930004 w 1914334"/>
                <a:gd name="connsiteY31" fmla="*/ 813729 h 2986466"/>
                <a:gd name="connsiteX32" fmla="*/ 1422398 w 1914334"/>
                <a:gd name="connsiteY32" fmla="*/ 701643 h 2986466"/>
                <a:gd name="connsiteX33" fmla="*/ 1435000 w 1914334"/>
                <a:gd name="connsiteY33" fmla="*/ 708733 h 2986466"/>
                <a:gd name="connsiteX0" fmla="*/ 1435000 w 1914334"/>
                <a:gd name="connsiteY0" fmla="*/ 708733 h 2986466"/>
                <a:gd name="connsiteX1" fmla="*/ 1372407 w 1914334"/>
                <a:gd name="connsiteY1" fmla="*/ 920145 h 2986466"/>
                <a:gd name="connsiteX2" fmla="*/ 1151204 w 1914334"/>
                <a:gd name="connsiteY2" fmla="*/ 1213461 h 2986466"/>
                <a:gd name="connsiteX3" fmla="*/ 870323 w 1914334"/>
                <a:gd name="connsiteY3" fmla="*/ 1450908 h 2986466"/>
                <a:gd name="connsiteX4" fmla="*/ 413435 w 1914334"/>
                <a:gd name="connsiteY4" fmla="*/ 1646154 h 2986466"/>
                <a:gd name="connsiteX5" fmla="*/ 544953 w 1914334"/>
                <a:gd name="connsiteY5" fmla="*/ 1655582 h 2986466"/>
                <a:gd name="connsiteX6" fmla="*/ 1236024 w 1914334"/>
                <a:gd name="connsiteY6" fmla="*/ 1655582 h 2986466"/>
                <a:gd name="connsiteX7" fmla="*/ 1636116 w 1914334"/>
                <a:gd name="connsiteY7" fmla="*/ 1750148 h 2986466"/>
                <a:gd name="connsiteX8" fmla="*/ 1893405 w 1914334"/>
                <a:gd name="connsiteY8" fmla="*/ 1866540 h 2986466"/>
                <a:gd name="connsiteX9" fmla="*/ 1867279 w 1914334"/>
                <a:gd name="connsiteY9" fmla="*/ 1944294 h 2986466"/>
                <a:gd name="connsiteX10" fmla="*/ 1614292 w 1914334"/>
                <a:gd name="connsiteY10" fmla="*/ 2106595 h 2986466"/>
                <a:gd name="connsiteX11" fmla="*/ 1214200 w 1914334"/>
                <a:gd name="connsiteY11" fmla="*/ 2208436 h 2986466"/>
                <a:gd name="connsiteX12" fmla="*/ 896885 w 1914334"/>
                <a:gd name="connsiteY12" fmla="*/ 2195582 h 2986466"/>
                <a:gd name="connsiteX13" fmla="*/ 539793 w 1914334"/>
                <a:gd name="connsiteY13" fmla="*/ 2089496 h 2986466"/>
                <a:gd name="connsiteX14" fmla="*/ 282999 w 1914334"/>
                <a:gd name="connsiteY14" fmla="*/ 1949873 h 2986466"/>
                <a:gd name="connsiteX15" fmla="*/ 253272 w 1914334"/>
                <a:gd name="connsiteY15" fmla="*/ 2002564 h 2986466"/>
                <a:gd name="connsiteX16" fmla="*/ 302234 w 1914334"/>
                <a:gd name="connsiteY16" fmla="*/ 2395658 h 2986466"/>
                <a:gd name="connsiteX17" fmla="*/ 387549 w 1914334"/>
                <a:gd name="connsiteY17" fmla="*/ 2772667 h 2986466"/>
                <a:gd name="connsiteX18" fmla="*/ 426333 w 1914334"/>
                <a:gd name="connsiteY18" fmla="*/ 2892034 h 2986466"/>
                <a:gd name="connsiteX19" fmla="*/ 207913 w 1914334"/>
                <a:gd name="connsiteY19" fmla="*/ 2986466 h 2986466"/>
                <a:gd name="connsiteX20" fmla="*/ 38108 w 1914334"/>
                <a:gd name="connsiteY20" fmla="*/ 2353249 h 2986466"/>
                <a:gd name="connsiteX21" fmla="*/ 2226 w 1914334"/>
                <a:gd name="connsiteY21" fmla="*/ 1730757 h 2986466"/>
                <a:gd name="connsiteX22" fmla="*/ 66957 w 1914334"/>
                <a:gd name="connsiteY22" fmla="*/ 905117 h 2986466"/>
                <a:gd name="connsiteX23" fmla="*/ 239428 w 1914334"/>
                <a:gd name="connsiteY23" fmla="*/ 433480 h 2986466"/>
                <a:gd name="connsiteX24" fmla="*/ 404935 w 1914334"/>
                <a:gd name="connsiteY24" fmla="*/ 172847 h 2986466"/>
                <a:gd name="connsiteX25" fmla="*/ 573786 w 1914334"/>
                <a:gd name="connsiteY25" fmla="*/ 332 h 2986466"/>
                <a:gd name="connsiteX26" fmla="*/ 576067 w 1914334"/>
                <a:gd name="connsiteY26" fmla="*/ 0 h 2986466"/>
                <a:gd name="connsiteX27" fmla="*/ 693008 w 1914334"/>
                <a:gd name="connsiteY27" fmla="*/ 332388 h 2986466"/>
                <a:gd name="connsiteX28" fmla="*/ 685894 w 1914334"/>
                <a:gd name="connsiteY28" fmla="*/ 678417 h 2986466"/>
                <a:gd name="connsiteX29" fmla="*/ 508792 w 1914334"/>
                <a:gd name="connsiteY29" fmla="*/ 1006120 h 2986466"/>
                <a:gd name="connsiteX30" fmla="*/ 511266 w 1914334"/>
                <a:gd name="connsiteY30" fmla="*/ 1050185 h 2986466"/>
                <a:gd name="connsiteX31" fmla="*/ 930004 w 1914334"/>
                <a:gd name="connsiteY31" fmla="*/ 813729 h 2986466"/>
                <a:gd name="connsiteX32" fmla="*/ 1422398 w 1914334"/>
                <a:gd name="connsiteY32" fmla="*/ 701643 h 2986466"/>
                <a:gd name="connsiteX33" fmla="*/ 1435000 w 1914334"/>
                <a:gd name="connsiteY33" fmla="*/ 708733 h 2986466"/>
                <a:gd name="connsiteX0" fmla="*/ 1435000 w 1914334"/>
                <a:gd name="connsiteY0" fmla="*/ 708733 h 2986466"/>
                <a:gd name="connsiteX1" fmla="*/ 1372407 w 1914334"/>
                <a:gd name="connsiteY1" fmla="*/ 920145 h 2986466"/>
                <a:gd name="connsiteX2" fmla="*/ 1151204 w 1914334"/>
                <a:gd name="connsiteY2" fmla="*/ 1213461 h 2986466"/>
                <a:gd name="connsiteX3" fmla="*/ 870323 w 1914334"/>
                <a:gd name="connsiteY3" fmla="*/ 1450908 h 2986466"/>
                <a:gd name="connsiteX4" fmla="*/ 413435 w 1914334"/>
                <a:gd name="connsiteY4" fmla="*/ 1646154 h 2986466"/>
                <a:gd name="connsiteX5" fmla="*/ 544953 w 1914334"/>
                <a:gd name="connsiteY5" fmla="*/ 1655582 h 2986466"/>
                <a:gd name="connsiteX6" fmla="*/ 1236024 w 1914334"/>
                <a:gd name="connsiteY6" fmla="*/ 1655582 h 2986466"/>
                <a:gd name="connsiteX7" fmla="*/ 1636116 w 1914334"/>
                <a:gd name="connsiteY7" fmla="*/ 1750148 h 2986466"/>
                <a:gd name="connsiteX8" fmla="*/ 1893405 w 1914334"/>
                <a:gd name="connsiteY8" fmla="*/ 1866540 h 2986466"/>
                <a:gd name="connsiteX9" fmla="*/ 1867279 w 1914334"/>
                <a:gd name="connsiteY9" fmla="*/ 1944294 h 2986466"/>
                <a:gd name="connsiteX10" fmla="*/ 1614292 w 1914334"/>
                <a:gd name="connsiteY10" fmla="*/ 2106595 h 2986466"/>
                <a:gd name="connsiteX11" fmla="*/ 1214200 w 1914334"/>
                <a:gd name="connsiteY11" fmla="*/ 2208436 h 2986466"/>
                <a:gd name="connsiteX12" fmla="*/ 896885 w 1914334"/>
                <a:gd name="connsiteY12" fmla="*/ 2195582 h 2986466"/>
                <a:gd name="connsiteX13" fmla="*/ 539793 w 1914334"/>
                <a:gd name="connsiteY13" fmla="*/ 2089496 h 2986466"/>
                <a:gd name="connsiteX14" fmla="*/ 282999 w 1914334"/>
                <a:gd name="connsiteY14" fmla="*/ 1949873 h 2986466"/>
                <a:gd name="connsiteX15" fmla="*/ 253272 w 1914334"/>
                <a:gd name="connsiteY15" fmla="*/ 2002564 h 2986466"/>
                <a:gd name="connsiteX16" fmla="*/ 302234 w 1914334"/>
                <a:gd name="connsiteY16" fmla="*/ 2395658 h 2986466"/>
                <a:gd name="connsiteX17" fmla="*/ 387549 w 1914334"/>
                <a:gd name="connsiteY17" fmla="*/ 2772667 h 2986466"/>
                <a:gd name="connsiteX18" fmla="*/ 426333 w 1914334"/>
                <a:gd name="connsiteY18" fmla="*/ 2892034 h 2986466"/>
                <a:gd name="connsiteX19" fmla="*/ 207913 w 1914334"/>
                <a:gd name="connsiteY19" fmla="*/ 2986466 h 2986466"/>
                <a:gd name="connsiteX20" fmla="*/ 38108 w 1914334"/>
                <a:gd name="connsiteY20" fmla="*/ 2353249 h 2986466"/>
                <a:gd name="connsiteX21" fmla="*/ 2226 w 1914334"/>
                <a:gd name="connsiteY21" fmla="*/ 1730757 h 2986466"/>
                <a:gd name="connsiteX22" fmla="*/ 66957 w 1914334"/>
                <a:gd name="connsiteY22" fmla="*/ 905117 h 2986466"/>
                <a:gd name="connsiteX23" fmla="*/ 239428 w 1914334"/>
                <a:gd name="connsiteY23" fmla="*/ 433480 h 2986466"/>
                <a:gd name="connsiteX24" fmla="*/ 404935 w 1914334"/>
                <a:gd name="connsiteY24" fmla="*/ 172847 h 2986466"/>
                <a:gd name="connsiteX25" fmla="*/ 573786 w 1914334"/>
                <a:gd name="connsiteY25" fmla="*/ 332 h 2986466"/>
                <a:gd name="connsiteX26" fmla="*/ 576067 w 1914334"/>
                <a:gd name="connsiteY26" fmla="*/ 0 h 2986466"/>
                <a:gd name="connsiteX27" fmla="*/ 693008 w 1914334"/>
                <a:gd name="connsiteY27" fmla="*/ 332388 h 2986466"/>
                <a:gd name="connsiteX28" fmla="*/ 685894 w 1914334"/>
                <a:gd name="connsiteY28" fmla="*/ 678417 h 2986466"/>
                <a:gd name="connsiteX29" fmla="*/ 508792 w 1914334"/>
                <a:gd name="connsiteY29" fmla="*/ 1006120 h 2986466"/>
                <a:gd name="connsiteX30" fmla="*/ 511266 w 1914334"/>
                <a:gd name="connsiteY30" fmla="*/ 1050185 h 2986466"/>
                <a:gd name="connsiteX31" fmla="*/ 930004 w 1914334"/>
                <a:gd name="connsiteY31" fmla="*/ 813729 h 2986466"/>
                <a:gd name="connsiteX32" fmla="*/ 1422398 w 1914334"/>
                <a:gd name="connsiteY32" fmla="*/ 701643 h 2986466"/>
                <a:gd name="connsiteX33" fmla="*/ 1435000 w 1914334"/>
                <a:gd name="connsiteY33" fmla="*/ 708733 h 2986466"/>
                <a:gd name="connsiteX0" fmla="*/ 1435000 w 1914334"/>
                <a:gd name="connsiteY0" fmla="*/ 708401 h 2986134"/>
                <a:gd name="connsiteX1" fmla="*/ 1372407 w 1914334"/>
                <a:gd name="connsiteY1" fmla="*/ 919813 h 2986134"/>
                <a:gd name="connsiteX2" fmla="*/ 1151204 w 1914334"/>
                <a:gd name="connsiteY2" fmla="*/ 1213129 h 2986134"/>
                <a:gd name="connsiteX3" fmla="*/ 870323 w 1914334"/>
                <a:gd name="connsiteY3" fmla="*/ 1450576 h 2986134"/>
                <a:gd name="connsiteX4" fmla="*/ 413435 w 1914334"/>
                <a:gd name="connsiteY4" fmla="*/ 1645822 h 2986134"/>
                <a:gd name="connsiteX5" fmla="*/ 544953 w 1914334"/>
                <a:gd name="connsiteY5" fmla="*/ 1655250 h 2986134"/>
                <a:gd name="connsiteX6" fmla="*/ 1236024 w 1914334"/>
                <a:gd name="connsiteY6" fmla="*/ 1655250 h 2986134"/>
                <a:gd name="connsiteX7" fmla="*/ 1636116 w 1914334"/>
                <a:gd name="connsiteY7" fmla="*/ 1749816 h 2986134"/>
                <a:gd name="connsiteX8" fmla="*/ 1893405 w 1914334"/>
                <a:gd name="connsiteY8" fmla="*/ 1866208 h 2986134"/>
                <a:gd name="connsiteX9" fmla="*/ 1867279 w 1914334"/>
                <a:gd name="connsiteY9" fmla="*/ 1943962 h 2986134"/>
                <a:gd name="connsiteX10" fmla="*/ 1614292 w 1914334"/>
                <a:gd name="connsiteY10" fmla="*/ 2106263 h 2986134"/>
                <a:gd name="connsiteX11" fmla="*/ 1214200 w 1914334"/>
                <a:gd name="connsiteY11" fmla="*/ 2208104 h 2986134"/>
                <a:gd name="connsiteX12" fmla="*/ 896885 w 1914334"/>
                <a:gd name="connsiteY12" fmla="*/ 2195250 h 2986134"/>
                <a:gd name="connsiteX13" fmla="*/ 539793 w 1914334"/>
                <a:gd name="connsiteY13" fmla="*/ 2089164 h 2986134"/>
                <a:gd name="connsiteX14" fmla="*/ 282999 w 1914334"/>
                <a:gd name="connsiteY14" fmla="*/ 1949541 h 2986134"/>
                <a:gd name="connsiteX15" fmla="*/ 253272 w 1914334"/>
                <a:gd name="connsiteY15" fmla="*/ 2002232 h 2986134"/>
                <a:gd name="connsiteX16" fmla="*/ 302234 w 1914334"/>
                <a:gd name="connsiteY16" fmla="*/ 2395326 h 2986134"/>
                <a:gd name="connsiteX17" fmla="*/ 387549 w 1914334"/>
                <a:gd name="connsiteY17" fmla="*/ 2772335 h 2986134"/>
                <a:gd name="connsiteX18" fmla="*/ 426333 w 1914334"/>
                <a:gd name="connsiteY18" fmla="*/ 2891702 h 2986134"/>
                <a:gd name="connsiteX19" fmla="*/ 207913 w 1914334"/>
                <a:gd name="connsiteY19" fmla="*/ 2986134 h 2986134"/>
                <a:gd name="connsiteX20" fmla="*/ 38108 w 1914334"/>
                <a:gd name="connsiteY20" fmla="*/ 2352917 h 2986134"/>
                <a:gd name="connsiteX21" fmla="*/ 2226 w 1914334"/>
                <a:gd name="connsiteY21" fmla="*/ 1730425 h 2986134"/>
                <a:gd name="connsiteX22" fmla="*/ 66957 w 1914334"/>
                <a:gd name="connsiteY22" fmla="*/ 904785 h 2986134"/>
                <a:gd name="connsiteX23" fmla="*/ 239428 w 1914334"/>
                <a:gd name="connsiteY23" fmla="*/ 433148 h 2986134"/>
                <a:gd name="connsiteX24" fmla="*/ 404935 w 1914334"/>
                <a:gd name="connsiteY24" fmla="*/ 172515 h 2986134"/>
                <a:gd name="connsiteX25" fmla="*/ 573786 w 1914334"/>
                <a:gd name="connsiteY25" fmla="*/ 0 h 2986134"/>
                <a:gd name="connsiteX26" fmla="*/ 693008 w 1914334"/>
                <a:gd name="connsiteY26" fmla="*/ 332056 h 2986134"/>
                <a:gd name="connsiteX27" fmla="*/ 685894 w 1914334"/>
                <a:gd name="connsiteY27" fmla="*/ 678085 h 2986134"/>
                <a:gd name="connsiteX28" fmla="*/ 508792 w 1914334"/>
                <a:gd name="connsiteY28" fmla="*/ 1005788 h 2986134"/>
                <a:gd name="connsiteX29" fmla="*/ 511266 w 1914334"/>
                <a:gd name="connsiteY29" fmla="*/ 1049853 h 2986134"/>
                <a:gd name="connsiteX30" fmla="*/ 930004 w 1914334"/>
                <a:gd name="connsiteY30" fmla="*/ 813397 h 2986134"/>
                <a:gd name="connsiteX31" fmla="*/ 1422398 w 1914334"/>
                <a:gd name="connsiteY31" fmla="*/ 701311 h 2986134"/>
                <a:gd name="connsiteX32" fmla="*/ 1435000 w 1914334"/>
                <a:gd name="connsiteY32" fmla="*/ 708401 h 2986134"/>
                <a:gd name="connsiteX0" fmla="*/ 1435000 w 1914334"/>
                <a:gd name="connsiteY0" fmla="*/ 708401 h 2986134"/>
                <a:gd name="connsiteX1" fmla="*/ 1372407 w 1914334"/>
                <a:gd name="connsiteY1" fmla="*/ 919813 h 2986134"/>
                <a:gd name="connsiteX2" fmla="*/ 1151204 w 1914334"/>
                <a:gd name="connsiteY2" fmla="*/ 1213129 h 2986134"/>
                <a:gd name="connsiteX3" fmla="*/ 870323 w 1914334"/>
                <a:gd name="connsiteY3" fmla="*/ 1450576 h 2986134"/>
                <a:gd name="connsiteX4" fmla="*/ 413435 w 1914334"/>
                <a:gd name="connsiteY4" fmla="*/ 1645822 h 2986134"/>
                <a:gd name="connsiteX5" fmla="*/ 544953 w 1914334"/>
                <a:gd name="connsiteY5" fmla="*/ 1655250 h 2986134"/>
                <a:gd name="connsiteX6" fmla="*/ 1236024 w 1914334"/>
                <a:gd name="connsiteY6" fmla="*/ 1655250 h 2986134"/>
                <a:gd name="connsiteX7" fmla="*/ 1636116 w 1914334"/>
                <a:gd name="connsiteY7" fmla="*/ 1749816 h 2986134"/>
                <a:gd name="connsiteX8" fmla="*/ 1893405 w 1914334"/>
                <a:gd name="connsiteY8" fmla="*/ 1866208 h 2986134"/>
                <a:gd name="connsiteX9" fmla="*/ 1867279 w 1914334"/>
                <a:gd name="connsiteY9" fmla="*/ 1943962 h 2986134"/>
                <a:gd name="connsiteX10" fmla="*/ 1614292 w 1914334"/>
                <a:gd name="connsiteY10" fmla="*/ 2106263 h 2986134"/>
                <a:gd name="connsiteX11" fmla="*/ 1214200 w 1914334"/>
                <a:gd name="connsiteY11" fmla="*/ 2208104 h 2986134"/>
                <a:gd name="connsiteX12" fmla="*/ 896885 w 1914334"/>
                <a:gd name="connsiteY12" fmla="*/ 2195250 h 2986134"/>
                <a:gd name="connsiteX13" fmla="*/ 539793 w 1914334"/>
                <a:gd name="connsiteY13" fmla="*/ 2089164 h 2986134"/>
                <a:gd name="connsiteX14" fmla="*/ 282999 w 1914334"/>
                <a:gd name="connsiteY14" fmla="*/ 1949541 h 2986134"/>
                <a:gd name="connsiteX15" fmla="*/ 253272 w 1914334"/>
                <a:gd name="connsiteY15" fmla="*/ 2002232 h 2986134"/>
                <a:gd name="connsiteX16" fmla="*/ 302234 w 1914334"/>
                <a:gd name="connsiteY16" fmla="*/ 2395326 h 2986134"/>
                <a:gd name="connsiteX17" fmla="*/ 387549 w 1914334"/>
                <a:gd name="connsiteY17" fmla="*/ 2772335 h 2986134"/>
                <a:gd name="connsiteX18" fmla="*/ 426333 w 1914334"/>
                <a:gd name="connsiteY18" fmla="*/ 2891702 h 2986134"/>
                <a:gd name="connsiteX19" fmla="*/ 207913 w 1914334"/>
                <a:gd name="connsiteY19" fmla="*/ 2986134 h 2986134"/>
                <a:gd name="connsiteX20" fmla="*/ 38108 w 1914334"/>
                <a:gd name="connsiteY20" fmla="*/ 2352917 h 2986134"/>
                <a:gd name="connsiteX21" fmla="*/ 2226 w 1914334"/>
                <a:gd name="connsiteY21" fmla="*/ 1730425 h 2986134"/>
                <a:gd name="connsiteX22" fmla="*/ 66957 w 1914334"/>
                <a:gd name="connsiteY22" fmla="*/ 904785 h 2986134"/>
                <a:gd name="connsiteX23" fmla="*/ 239428 w 1914334"/>
                <a:gd name="connsiteY23" fmla="*/ 433148 h 2986134"/>
                <a:gd name="connsiteX24" fmla="*/ 404935 w 1914334"/>
                <a:gd name="connsiteY24" fmla="*/ 172515 h 2986134"/>
                <a:gd name="connsiteX25" fmla="*/ 573786 w 1914334"/>
                <a:gd name="connsiteY25" fmla="*/ 0 h 2986134"/>
                <a:gd name="connsiteX26" fmla="*/ 693008 w 1914334"/>
                <a:gd name="connsiteY26" fmla="*/ 332056 h 2986134"/>
                <a:gd name="connsiteX27" fmla="*/ 685894 w 1914334"/>
                <a:gd name="connsiteY27" fmla="*/ 678085 h 2986134"/>
                <a:gd name="connsiteX28" fmla="*/ 508792 w 1914334"/>
                <a:gd name="connsiteY28" fmla="*/ 1005788 h 2986134"/>
                <a:gd name="connsiteX29" fmla="*/ 511266 w 1914334"/>
                <a:gd name="connsiteY29" fmla="*/ 1049853 h 2986134"/>
                <a:gd name="connsiteX30" fmla="*/ 930004 w 1914334"/>
                <a:gd name="connsiteY30" fmla="*/ 813397 h 2986134"/>
                <a:gd name="connsiteX31" fmla="*/ 1422398 w 1914334"/>
                <a:gd name="connsiteY31" fmla="*/ 701311 h 2986134"/>
                <a:gd name="connsiteX32" fmla="*/ 1435000 w 1914334"/>
                <a:gd name="connsiteY32" fmla="*/ 708401 h 2986134"/>
                <a:gd name="connsiteX0" fmla="*/ 1435000 w 1914334"/>
                <a:gd name="connsiteY0" fmla="*/ 708401 h 2986134"/>
                <a:gd name="connsiteX1" fmla="*/ 1372407 w 1914334"/>
                <a:gd name="connsiteY1" fmla="*/ 919813 h 2986134"/>
                <a:gd name="connsiteX2" fmla="*/ 1151204 w 1914334"/>
                <a:gd name="connsiteY2" fmla="*/ 1213129 h 2986134"/>
                <a:gd name="connsiteX3" fmla="*/ 870323 w 1914334"/>
                <a:gd name="connsiteY3" fmla="*/ 1450576 h 2986134"/>
                <a:gd name="connsiteX4" fmla="*/ 413435 w 1914334"/>
                <a:gd name="connsiteY4" fmla="*/ 1645822 h 2986134"/>
                <a:gd name="connsiteX5" fmla="*/ 544953 w 1914334"/>
                <a:gd name="connsiteY5" fmla="*/ 1655250 h 2986134"/>
                <a:gd name="connsiteX6" fmla="*/ 1236024 w 1914334"/>
                <a:gd name="connsiteY6" fmla="*/ 1655250 h 2986134"/>
                <a:gd name="connsiteX7" fmla="*/ 1636116 w 1914334"/>
                <a:gd name="connsiteY7" fmla="*/ 1749816 h 2986134"/>
                <a:gd name="connsiteX8" fmla="*/ 1893405 w 1914334"/>
                <a:gd name="connsiteY8" fmla="*/ 1866208 h 2986134"/>
                <a:gd name="connsiteX9" fmla="*/ 1867279 w 1914334"/>
                <a:gd name="connsiteY9" fmla="*/ 1943962 h 2986134"/>
                <a:gd name="connsiteX10" fmla="*/ 1614292 w 1914334"/>
                <a:gd name="connsiteY10" fmla="*/ 2106263 h 2986134"/>
                <a:gd name="connsiteX11" fmla="*/ 1214200 w 1914334"/>
                <a:gd name="connsiteY11" fmla="*/ 2208104 h 2986134"/>
                <a:gd name="connsiteX12" fmla="*/ 896885 w 1914334"/>
                <a:gd name="connsiteY12" fmla="*/ 2195250 h 2986134"/>
                <a:gd name="connsiteX13" fmla="*/ 539793 w 1914334"/>
                <a:gd name="connsiteY13" fmla="*/ 2089164 h 2986134"/>
                <a:gd name="connsiteX14" fmla="*/ 282999 w 1914334"/>
                <a:gd name="connsiteY14" fmla="*/ 1949541 h 2986134"/>
                <a:gd name="connsiteX15" fmla="*/ 253272 w 1914334"/>
                <a:gd name="connsiteY15" fmla="*/ 2002232 h 2986134"/>
                <a:gd name="connsiteX16" fmla="*/ 302234 w 1914334"/>
                <a:gd name="connsiteY16" fmla="*/ 2395326 h 2986134"/>
                <a:gd name="connsiteX17" fmla="*/ 387549 w 1914334"/>
                <a:gd name="connsiteY17" fmla="*/ 2772335 h 2986134"/>
                <a:gd name="connsiteX18" fmla="*/ 426333 w 1914334"/>
                <a:gd name="connsiteY18" fmla="*/ 2891702 h 2986134"/>
                <a:gd name="connsiteX19" fmla="*/ 207913 w 1914334"/>
                <a:gd name="connsiteY19" fmla="*/ 2986134 h 2986134"/>
                <a:gd name="connsiteX20" fmla="*/ 38108 w 1914334"/>
                <a:gd name="connsiteY20" fmla="*/ 2352917 h 2986134"/>
                <a:gd name="connsiteX21" fmla="*/ 2226 w 1914334"/>
                <a:gd name="connsiteY21" fmla="*/ 1730425 h 2986134"/>
                <a:gd name="connsiteX22" fmla="*/ 66957 w 1914334"/>
                <a:gd name="connsiteY22" fmla="*/ 904785 h 2986134"/>
                <a:gd name="connsiteX23" fmla="*/ 239428 w 1914334"/>
                <a:gd name="connsiteY23" fmla="*/ 433148 h 2986134"/>
                <a:gd name="connsiteX24" fmla="*/ 404935 w 1914334"/>
                <a:gd name="connsiteY24" fmla="*/ 172515 h 2986134"/>
                <a:gd name="connsiteX25" fmla="*/ 573786 w 1914334"/>
                <a:gd name="connsiteY25" fmla="*/ 0 h 2986134"/>
                <a:gd name="connsiteX26" fmla="*/ 693008 w 1914334"/>
                <a:gd name="connsiteY26" fmla="*/ 332056 h 2986134"/>
                <a:gd name="connsiteX27" fmla="*/ 685894 w 1914334"/>
                <a:gd name="connsiteY27" fmla="*/ 678085 h 2986134"/>
                <a:gd name="connsiteX28" fmla="*/ 508792 w 1914334"/>
                <a:gd name="connsiteY28" fmla="*/ 1005788 h 2986134"/>
                <a:gd name="connsiteX29" fmla="*/ 511266 w 1914334"/>
                <a:gd name="connsiteY29" fmla="*/ 1049853 h 2986134"/>
                <a:gd name="connsiteX30" fmla="*/ 930004 w 1914334"/>
                <a:gd name="connsiteY30" fmla="*/ 813397 h 2986134"/>
                <a:gd name="connsiteX31" fmla="*/ 1422398 w 1914334"/>
                <a:gd name="connsiteY31" fmla="*/ 701311 h 2986134"/>
                <a:gd name="connsiteX32" fmla="*/ 1435000 w 1914334"/>
                <a:gd name="connsiteY32" fmla="*/ 708401 h 2986134"/>
                <a:gd name="connsiteX0" fmla="*/ 1435000 w 1914334"/>
                <a:gd name="connsiteY0" fmla="*/ 708401 h 2986134"/>
                <a:gd name="connsiteX1" fmla="*/ 1372407 w 1914334"/>
                <a:gd name="connsiteY1" fmla="*/ 919813 h 2986134"/>
                <a:gd name="connsiteX2" fmla="*/ 1151204 w 1914334"/>
                <a:gd name="connsiteY2" fmla="*/ 1213129 h 2986134"/>
                <a:gd name="connsiteX3" fmla="*/ 870323 w 1914334"/>
                <a:gd name="connsiteY3" fmla="*/ 1450576 h 2986134"/>
                <a:gd name="connsiteX4" fmla="*/ 413435 w 1914334"/>
                <a:gd name="connsiteY4" fmla="*/ 1645822 h 2986134"/>
                <a:gd name="connsiteX5" fmla="*/ 544953 w 1914334"/>
                <a:gd name="connsiteY5" fmla="*/ 1655250 h 2986134"/>
                <a:gd name="connsiteX6" fmla="*/ 1236024 w 1914334"/>
                <a:gd name="connsiteY6" fmla="*/ 1655250 h 2986134"/>
                <a:gd name="connsiteX7" fmla="*/ 1636116 w 1914334"/>
                <a:gd name="connsiteY7" fmla="*/ 1749816 h 2986134"/>
                <a:gd name="connsiteX8" fmla="*/ 1893405 w 1914334"/>
                <a:gd name="connsiteY8" fmla="*/ 1866208 h 2986134"/>
                <a:gd name="connsiteX9" fmla="*/ 1867279 w 1914334"/>
                <a:gd name="connsiteY9" fmla="*/ 1943962 h 2986134"/>
                <a:gd name="connsiteX10" fmla="*/ 1614292 w 1914334"/>
                <a:gd name="connsiteY10" fmla="*/ 2106263 h 2986134"/>
                <a:gd name="connsiteX11" fmla="*/ 1214200 w 1914334"/>
                <a:gd name="connsiteY11" fmla="*/ 2208104 h 2986134"/>
                <a:gd name="connsiteX12" fmla="*/ 896885 w 1914334"/>
                <a:gd name="connsiteY12" fmla="*/ 2195250 h 2986134"/>
                <a:gd name="connsiteX13" fmla="*/ 539793 w 1914334"/>
                <a:gd name="connsiteY13" fmla="*/ 2089164 h 2986134"/>
                <a:gd name="connsiteX14" fmla="*/ 282999 w 1914334"/>
                <a:gd name="connsiteY14" fmla="*/ 1949541 h 2986134"/>
                <a:gd name="connsiteX15" fmla="*/ 253272 w 1914334"/>
                <a:gd name="connsiteY15" fmla="*/ 2002232 h 2986134"/>
                <a:gd name="connsiteX16" fmla="*/ 302234 w 1914334"/>
                <a:gd name="connsiteY16" fmla="*/ 2395326 h 2986134"/>
                <a:gd name="connsiteX17" fmla="*/ 387549 w 1914334"/>
                <a:gd name="connsiteY17" fmla="*/ 2772335 h 2986134"/>
                <a:gd name="connsiteX18" fmla="*/ 426333 w 1914334"/>
                <a:gd name="connsiteY18" fmla="*/ 2891702 h 2986134"/>
                <a:gd name="connsiteX19" fmla="*/ 207913 w 1914334"/>
                <a:gd name="connsiteY19" fmla="*/ 2986134 h 2986134"/>
                <a:gd name="connsiteX20" fmla="*/ 38108 w 1914334"/>
                <a:gd name="connsiteY20" fmla="*/ 2352917 h 2986134"/>
                <a:gd name="connsiteX21" fmla="*/ 2226 w 1914334"/>
                <a:gd name="connsiteY21" fmla="*/ 1730425 h 2986134"/>
                <a:gd name="connsiteX22" fmla="*/ 66957 w 1914334"/>
                <a:gd name="connsiteY22" fmla="*/ 904785 h 2986134"/>
                <a:gd name="connsiteX23" fmla="*/ 239428 w 1914334"/>
                <a:gd name="connsiteY23" fmla="*/ 433148 h 2986134"/>
                <a:gd name="connsiteX24" fmla="*/ 404935 w 1914334"/>
                <a:gd name="connsiteY24" fmla="*/ 172515 h 2986134"/>
                <a:gd name="connsiteX25" fmla="*/ 573786 w 1914334"/>
                <a:gd name="connsiteY25" fmla="*/ 0 h 2986134"/>
                <a:gd name="connsiteX26" fmla="*/ 693008 w 1914334"/>
                <a:gd name="connsiteY26" fmla="*/ 332056 h 2986134"/>
                <a:gd name="connsiteX27" fmla="*/ 685894 w 1914334"/>
                <a:gd name="connsiteY27" fmla="*/ 678085 h 2986134"/>
                <a:gd name="connsiteX28" fmla="*/ 508792 w 1914334"/>
                <a:gd name="connsiteY28" fmla="*/ 1005788 h 2986134"/>
                <a:gd name="connsiteX29" fmla="*/ 511266 w 1914334"/>
                <a:gd name="connsiteY29" fmla="*/ 1049853 h 2986134"/>
                <a:gd name="connsiteX30" fmla="*/ 930004 w 1914334"/>
                <a:gd name="connsiteY30" fmla="*/ 813397 h 2986134"/>
                <a:gd name="connsiteX31" fmla="*/ 1422398 w 1914334"/>
                <a:gd name="connsiteY31" fmla="*/ 701311 h 2986134"/>
                <a:gd name="connsiteX32" fmla="*/ 1435000 w 1914334"/>
                <a:gd name="connsiteY32" fmla="*/ 708401 h 2986134"/>
                <a:gd name="connsiteX0" fmla="*/ 1435000 w 1914334"/>
                <a:gd name="connsiteY0" fmla="*/ 708401 h 2986134"/>
                <a:gd name="connsiteX1" fmla="*/ 1372407 w 1914334"/>
                <a:gd name="connsiteY1" fmla="*/ 919813 h 2986134"/>
                <a:gd name="connsiteX2" fmla="*/ 1151204 w 1914334"/>
                <a:gd name="connsiteY2" fmla="*/ 1213129 h 2986134"/>
                <a:gd name="connsiteX3" fmla="*/ 870323 w 1914334"/>
                <a:gd name="connsiteY3" fmla="*/ 1450576 h 2986134"/>
                <a:gd name="connsiteX4" fmla="*/ 413435 w 1914334"/>
                <a:gd name="connsiteY4" fmla="*/ 1645822 h 2986134"/>
                <a:gd name="connsiteX5" fmla="*/ 698410 w 1914334"/>
                <a:gd name="connsiteY5" fmla="*/ 1653421 h 2986134"/>
                <a:gd name="connsiteX6" fmla="*/ 1236024 w 1914334"/>
                <a:gd name="connsiteY6" fmla="*/ 1655250 h 2986134"/>
                <a:gd name="connsiteX7" fmla="*/ 1636116 w 1914334"/>
                <a:gd name="connsiteY7" fmla="*/ 1749816 h 2986134"/>
                <a:gd name="connsiteX8" fmla="*/ 1893405 w 1914334"/>
                <a:gd name="connsiteY8" fmla="*/ 1866208 h 2986134"/>
                <a:gd name="connsiteX9" fmla="*/ 1867279 w 1914334"/>
                <a:gd name="connsiteY9" fmla="*/ 1943962 h 2986134"/>
                <a:gd name="connsiteX10" fmla="*/ 1614292 w 1914334"/>
                <a:gd name="connsiteY10" fmla="*/ 2106263 h 2986134"/>
                <a:gd name="connsiteX11" fmla="*/ 1214200 w 1914334"/>
                <a:gd name="connsiteY11" fmla="*/ 2208104 h 2986134"/>
                <a:gd name="connsiteX12" fmla="*/ 896885 w 1914334"/>
                <a:gd name="connsiteY12" fmla="*/ 2195250 h 2986134"/>
                <a:gd name="connsiteX13" fmla="*/ 539793 w 1914334"/>
                <a:gd name="connsiteY13" fmla="*/ 2089164 h 2986134"/>
                <a:gd name="connsiteX14" fmla="*/ 282999 w 1914334"/>
                <a:gd name="connsiteY14" fmla="*/ 1949541 h 2986134"/>
                <a:gd name="connsiteX15" fmla="*/ 253272 w 1914334"/>
                <a:gd name="connsiteY15" fmla="*/ 2002232 h 2986134"/>
                <a:gd name="connsiteX16" fmla="*/ 302234 w 1914334"/>
                <a:gd name="connsiteY16" fmla="*/ 2395326 h 2986134"/>
                <a:gd name="connsiteX17" fmla="*/ 387549 w 1914334"/>
                <a:gd name="connsiteY17" fmla="*/ 2772335 h 2986134"/>
                <a:gd name="connsiteX18" fmla="*/ 426333 w 1914334"/>
                <a:gd name="connsiteY18" fmla="*/ 2891702 h 2986134"/>
                <a:gd name="connsiteX19" fmla="*/ 207913 w 1914334"/>
                <a:gd name="connsiteY19" fmla="*/ 2986134 h 2986134"/>
                <a:gd name="connsiteX20" fmla="*/ 38108 w 1914334"/>
                <a:gd name="connsiteY20" fmla="*/ 2352917 h 2986134"/>
                <a:gd name="connsiteX21" fmla="*/ 2226 w 1914334"/>
                <a:gd name="connsiteY21" fmla="*/ 1730425 h 2986134"/>
                <a:gd name="connsiteX22" fmla="*/ 66957 w 1914334"/>
                <a:gd name="connsiteY22" fmla="*/ 904785 h 2986134"/>
                <a:gd name="connsiteX23" fmla="*/ 239428 w 1914334"/>
                <a:gd name="connsiteY23" fmla="*/ 433148 h 2986134"/>
                <a:gd name="connsiteX24" fmla="*/ 404935 w 1914334"/>
                <a:gd name="connsiteY24" fmla="*/ 172515 h 2986134"/>
                <a:gd name="connsiteX25" fmla="*/ 573786 w 1914334"/>
                <a:gd name="connsiteY25" fmla="*/ 0 h 2986134"/>
                <a:gd name="connsiteX26" fmla="*/ 693008 w 1914334"/>
                <a:gd name="connsiteY26" fmla="*/ 332056 h 2986134"/>
                <a:gd name="connsiteX27" fmla="*/ 685894 w 1914334"/>
                <a:gd name="connsiteY27" fmla="*/ 678085 h 2986134"/>
                <a:gd name="connsiteX28" fmla="*/ 508792 w 1914334"/>
                <a:gd name="connsiteY28" fmla="*/ 1005788 h 2986134"/>
                <a:gd name="connsiteX29" fmla="*/ 511266 w 1914334"/>
                <a:gd name="connsiteY29" fmla="*/ 1049853 h 2986134"/>
                <a:gd name="connsiteX30" fmla="*/ 930004 w 1914334"/>
                <a:gd name="connsiteY30" fmla="*/ 813397 h 2986134"/>
                <a:gd name="connsiteX31" fmla="*/ 1422398 w 1914334"/>
                <a:gd name="connsiteY31" fmla="*/ 701311 h 2986134"/>
                <a:gd name="connsiteX32" fmla="*/ 1435000 w 1914334"/>
                <a:gd name="connsiteY32" fmla="*/ 708401 h 2986134"/>
                <a:gd name="connsiteX0" fmla="*/ 1435000 w 1914334"/>
                <a:gd name="connsiteY0" fmla="*/ 708401 h 2986134"/>
                <a:gd name="connsiteX1" fmla="*/ 1372407 w 1914334"/>
                <a:gd name="connsiteY1" fmla="*/ 919813 h 2986134"/>
                <a:gd name="connsiteX2" fmla="*/ 1151204 w 1914334"/>
                <a:gd name="connsiteY2" fmla="*/ 1213129 h 2986134"/>
                <a:gd name="connsiteX3" fmla="*/ 870323 w 1914334"/>
                <a:gd name="connsiteY3" fmla="*/ 1450576 h 2986134"/>
                <a:gd name="connsiteX4" fmla="*/ 528062 w 1914334"/>
                <a:gd name="connsiteY4" fmla="*/ 1632245 h 2986134"/>
                <a:gd name="connsiteX5" fmla="*/ 698410 w 1914334"/>
                <a:gd name="connsiteY5" fmla="*/ 1653421 h 2986134"/>
                <a:gd name="connsiteX6" fmla="*/ 1236024 w 1914334"/>
                <a:gd name="connsiteY6" fmla="*/ 1655250 h 2986134"/>
                <a:gd name="connsiteX7" fmla="*/ 1636116 w 1914334"/>
                <a:gd name="connsiteY7" fmla="*/ 1749816 h 2986134"/>
                <a:gd name="connsiteX8" fmla="*/ 1893405 w 1914334"/>
                <a:gd name="connsiteY8" fmla="*/ 1866208 h 2986134"/>
                <a:gd name="connsiteX9" fmla="*/ 1867279 w 1914334"/>
                <a:gd name="connsiteY9" fmla="*/ 1943962 h 2986134"/>
                <a:gd name="connsiteX10" fmla="*/ 1614292 w 1914334"/>
                <a:gd name="connsiteY10" fmla="*/ 2106263 h 2986134"/>
                <a:gd name="connsiteX11" fmla="*/ 1214200 w 1914334"/>
                <a:gd name="connsiteY11" fmla="*/ 2208104 h 2986134"/>
                <a:gd name="connsiteX12" fmla="*/ 896885 w 1914334"/>
                <a:gd name="connsiteY12" fmla="*/ 2195250 h 2986134"/>
                <a:gd name="connsiteX13" fmla="*/ 539793 w 1914334"/>
                <a:gd name="connsiteY13" fmla="*/ 2089164 h 2986134"/>
                <a:gd name="connsiteX14" fmla="*/ 282999 w 1914334"/>
                <a:gd name="connsiteY14" fmla="*/ 1949541 h 2986134"/>
                <a:gd name="connsiteX15" fmla="*/ 253272 w 1914334"/>
                <a:gd name="connsiteY15" fmla="*/ 2002232 h 2986134"/>
                <a:gd name="connsiteX16" fmla="*/ 302234 w 1914334"/>
                <a:gd name="connsiteY16" fmla="*/ 2395326 h 2986134"/>
                <a:gd name="connsiteX17" fmla="*/ 387549 w 1914334"/>
                <a:gd name="connsiteY17" fmla="*/ 2772335 h 2986134"/>
                <a:gd name="connsiteX18" fmla="*/ 426333 w 1914334"/>
                <a:gd name="connsiteY18" fmla="*/ 2891702 h 2986134"/>
                <a:gd name="connsiteX19" fmla="*/ 207913 w 1914334"/>
                <a:gd name="connsiteY19" fmla="*/ 2986134 h 2986134"/>
                <a:gd name="connsiteX20" fmla="*/ 38108 w 1914334"/>
                <a:gd name="connsiteY20" fmla="*/ 2352917 h 2986134"/>
                <a:gd name="connsiteX21" fmla="*/ 2226 w 1914334"/>
                <a:gd name="connsiteY21" fmla="*/ 1730425 h 2986134"/>
                <a:gd name="connsiteX22" fmla="*/ 66957 w 1914334"/>
                <a:gd name="connsiteY22" fmla="*/ 904785 h 2986134"/>
                <a:gd name="connsiteX23" fmla="*/ 239428 w 1914334"/>
                <a:gd name="connsiteY23" fmla="*/ 433148 h 2986134"/>
                <a:gd name="connsiteX24" fmla="*/ 404935 w 1914334"/>
                <a:gd name="connsiteY24" fmla="*/ 172515 h 2986134"/>
                <a:gd name="connsiteX25" fmla="*/ 573786 w 1914334"/>
                <a:gd name="connsiteY25" fmla="*/ 0 h 2986134"/>
                <a:gd name="connsiteX26" fmla="*/ 693008 w 1914334"/>
                <a:gd name="connsiteY26" fmla="*/ 332056 h 2986134"/>
                <a:gd name="connsiteX27" fmla="*/ 685894 w 1914334"/>
                <a:gd name="connsiteY27" fmla="*/ 678085 h 2986134"/>
                <a:gd name="connsiteX28" fmla="*/ 508792 w 1914334"/>
                <a:gd name="connsiteY28" fmla="*/ 1005788 h 2986134"/>
                <a:gd name="connsiteX29" fmla="*/ 511266 w 1914334"/>
                <a:gd name="connsiteY29" fmla="*/ 1049853 h 2986134"/>
                <a:gd name="connsiteX30" fmla="*/ 930004 w 1914334"/>
                <a:gd name="connsiteY30" fmla="*/ 813397 h 2986134"/>
                <a:gd name="connsiteX31" fmla="*/ 1422398 w 1914334"/>
                <a:gd name="connsiteY31" fmla="*/ 701311 h 2986134"/>
                <a:gd name="connsiteX32" fmla="*/ 1435000 w 1914334"/>
                <a:gd name="connsiteY32" fmla="*/ 708401 h 2986134"/>
                <a:gd name="connsiteX0" fmla="*/ 1435000 w 1914334"/>
                <a:gd name="connsiteY0" fmla="*/ 708401 h 2986134"/>
                <a:gd name="connsiteX1" fmla="*/ 1372407 w 1914334"/>
                <a:gd name="connsiteY1" fmla="*/ 919813 h 2986134"/>
                <a:gd name="connsiteX2" fmla="*/ 1151204 w 1914334"/>
                <a:gd name="connsiteY2" fmla="*/ 1213129 h 2986134"/>
                <a:gd name="connsiteX3" fmla="*/ 870323 w 1914334"/>
                <a:gd name="connsiteY3" fmla="*/ 1450576 h 2986134"/>
                <a:gd name="connsiteX4" fmla="*/ 528062 w 1914334"/>
                <a:gd name="connsiteY4" fmla="*/ 1632245 h 2986134"/>
                <a:gd name="connsiteX5" fmla="*/ 698410 w 1914334"/>
                <a:gd name="connsiteY5" fmla="*/ 1653421 h 2986134"/>
                <a:gd name="connsiteX6" fmla="*/ 1236024 w 1914334"/>
                <a:gd name="connsiteY6" fmla="*/ 1655250 h 2986134"/>
                <a:gd name="connsiteX7" fmla="*/ 1636116 w 1914334"/>
                <a:gd name="connsiteY7" fmla="*/ 1749816 h 2986134"/>
                <a:gd name="connsiteX8" fmla="*/ 1893405 w 1914334"/>
                <a:gd name="connsiteY8" fmla="*/ 1866208 h 2986134"/>
                <a:gd name="connsiteX9" fmla="*/ 1867279 w 1914334"/>
                <a:gd name="connsiteY9" fmla="*/ 1943962 h 2986134"/>
                <a:gd name="connsiteX10" fmla="*/ 1614292 w 1914334"/>
                <a:gd name="connsiteY10" fmla="*/ 2106263 h 2986134"/>
                <a:gd name="connsiteX11" fmla="*/ 1214200 w 1914334"/>
                <a:gd name="connsiteY11" fmla="*/ 2208104 h 2986134"/>
                <a:gd name="connsiteX12" fmla="*/ 896885 w 1914334"/>
                <a:gd name="connsiteY12" fmla="*/ 2195250 h 2986134"/>
                <a:gd name="connsiteX13" fmla="*/ 539793 w 1914334"/>
                <a:gd name="connsiteY13" fmla="*/ 2089164 h 2986134"/>
                <a:gd name="connsiteX14" fmla="*/ 282999 w 1914334"/>
                <a:gd name="connsiteY14" fmla="*/ 1949541 h 2986134"/>
                <a:gd name="connsiteX15" fmla="*/ 253272 w 1914334"/>
                <a:gd name="connsiteY15" fmla="*/ 2002232 h 2986134"/>
                <a:gd name="connsiteX16" fmla="*/ 302234 w 1914334"/>
                <a:gd name="connsiteY16" fmla="*/ 2395326 h 2986134"/>
                <a:gd name="connsiteX17" fmla="*/ 387549 w 1914334"/>
                <a:gd name="connsiteY17" fmla="*/ 2772335 h 2986134"/>
                <a:gd name="connsiteX18" fmla="*/ 426333 w 1914334"/>
                <a:gd name="connsiteY18" fmla="*/ 2891702 h 2986134"/>
                <a:gd name="connsiteX19" fmla="*/ 207913 w 1914334"/>
                <a:gd name="connsiteY19" fmla="*/ 2986134 h 2986134"/>
                <a:gd name="connsiteX20" fmla="*/ 38108 w 1914334"/>
                <a:gd name="connsiteY20" fmla="*/ 2352917 h 2986134"/>
                <a:gd name="connsiteX21" fmla="*/ 2226 w 1914334"/>
                <a:gd name="connsiteY21" fmla="*/ 1730425 h 2986134"/>
                <a:gd name="connsiteX22" fmla="*/ 66957 w 1914334"/>
                <a:gd name="connsiteY22" fmla="*/ 904785 h 2986134"/>
                <a:gd name="connsiteX23" fmla="*/ 239428 w 1914334"/>
                <a:gd name="connsiteY23" fmla="*/ 433148 h 2986134"/>
                <a:gd name="connsiteX24" fmla="*/ 404935 w 1914334"/>
                <a:gd name="connsiteY24" fmla="*/ 172515 h 2986134"/>
                <a:gd name="connsiteX25" fmla="*/ 573786 w 1914334"/>
                <a:gd name="connsiteY25" fmla="*/ 0 h 2986134"/>
                <a:gd name="connsiteX26" fmla="*/ 693008 w 1914334"/>
                <a:gd name="connsiteY26" fmla="*/ 332056 h 2986134"/>
                <a:gd name="connsiteX27" fmla="*/ 685894 w 1914334"/>
                <a:gd name="connsiteY27" fmla="*/ 678085 h 2986134"/>
                <a:gd name="connsiteX28" fmla="*/ 508792 w 1914334"/>
                <a:gd name="connsiteY28" fmla="*/ 1005788 h 2986134"/>
                <a:gd name="connsiteX29" fmla="*/ 511266 w 1914334"/>
                <a:gd name="connsiteY29" fmla="*/ 1049853 h 2986134"/>
                <a:gd name="connsiteX30" fmla="*/ 930004 w 1914334"/>
                <a:gd name="connsiteY30" fmla="*/ 813397 h 2986134"/>
                <a:gd name="connsiteX31" fmla="*/ 1422398 w 1914334"/>
                <a:gd name="connsiteY31" fmla="*/ 701311 h 2986134"/>
                <a:gd name="connsiteX32" fmla="*/ 1435000 w 1914334"/>
                <a:gd name="connsiteY32" fmla="*/ 708401 h 2986134"/>
                <a:gd name="connsiteX0" fmla="*/ 1473669 w 1953003"/>
                <a:gd name="connsiteY0" fmla="*/ 708401 h 2986134"/>
                <a:gd name="connsiteX1" fmla="*/ 1411076 w 1953003"/>
                <a:gd name="connsiteY1" fmla="*/ 919813 h 2986134"/>
                <a:gd name="connsiteX2" fmla="*/ 1189873 w 1953003"/>
                <a:gd name="connsiteY2" fmla="*/ 1213129 h 2986134"/>
                <a:gd name="connsiteX3" fmla="*/ 908992 w 1953003"/>
                <a:gd name="connsiteY3" fmla="*/ 1450576 h 2986134"/>
                <a:gd name="connsiteX4" fmla="*/ 566731 w 1953003"/>
                <a:gd name="connsiteY4" fmla="*/ 1632245 h 2986134"/>
                <a:gd name="connsiteX5" fmla="*/ 737079 w 1953003"/>
                <a:gd name="connsiteY5" fmla="*/ 1653421 h 2986134"/>
                <a:gd name="connsiteX6" fmla="*/ 1274693 w 1953003"/>
                <a:gd name="connsiteY6" fmla="*/ 1655250 h 2986134"/>
                <a:gd name="connsiteX7" fmla="*/ 1674785 w 1953003"/>
                <a:gd name="connsiteY7" fmla="*/ 1749816 h 2986134"/>
                <a:gd name="connsiteX8" fmla="*/ 1932074 w 1953003"/>
                <a:gd name="connsiteY8" fmla="*/ 1866208 h 2986134"/>
                <a:gd name="connsiteX9" fmla="*/ 1905948 w 1953003"/>
                <a:gd name="connsiteY9" fmla="*/ 1943962 h 2986134"/>
                <a:gd name="connsiteX10" fmla="*/ 1652961 w 1953003"/>
                <a:gd name="connsiteY10" fmla="*/ 2106263 h 2986134"/>
                <a:gd name="connsiteX11" fmla="*/ 1252869 w 1953003"/>
                <a:gd name="connsiteY11" fmla="*/ 2208104 h 2986134"/>
                <a:gd name="connsiteX12" fmla="*/ 935554 w 1953003"/>
                <a:gd name="connsiteY12" fmla="*/ 2195250 h 2986134"/>
                <a:gd name="connsiteX13" fmla="*/ 578462 w 1953003"/>
                <a:gd name="connsiteY13" fmla="*/ 2089164 h 2986134"/>
                <a:gd name="connsiteX14" fmla="*/ 321668 w 1953003"/>
                <a:gd name="connsiteY14" fmla="*/ 1949541 h 2986134"/>
                <a:gd name="connsiteX15" fmla="*/ 291941 w 1953003"/>
                <a:gd name="connsiteY15" fmla="*/ 2002232 h 2986134"/>
                <a:gd name="connsiteX16" fmla="*/ 340903 w 1953003"/>
                <a:gd name="connsiteY16" fmla="*/ 2395326 h 2986134"/>
                <a:gd name="connsiteX17" fmla="*/ 426218 w 1953003"/>
                <a:gd name="connsiteY17" fmla="*/ 2772335 h 2986134"/>
                <a:gd name="connsiteX18" fmla="*/ 465002 w 1953003"/>
                <a:gd name="connsiteY18" fmla="*/ 2891702 h 2986134"/>
                <a:gd name="connsiteX19" fmla="*/ 246582 w 1953003"/>
                <a:gd name="connsiteY19" fmla="*/ 2986134 h 2986134"/>
                <a:gd name="connsiteX20" fmla="*/ 76777 w 1953003"/>
                <a:gd name="connsiteY20" fmla="*/ 2352917 h 2986134"/>
                <a:gd name="connsiteX21" fmla="*/ 131 w 1953003"/>
                <a:gd name="connsiteY21" fmla="*/ 1730652 h 2986134"/>
                <a:gd name="connsiteX22" fmla="*/ 105626 w 1953003"/>
                <a:gd name="connsiteY22" fmla="*/ 904785 h 2986134"/>
                <a:gd name="connsiteX23" fmla="*/ 278097 w 1953003"/>
                <a:gd name="connsiteY23" fmla="*/ 433148 h 2986134"/>
                <a:gd name="connsiteX24" fmla="*/ 443604 w 1953003"/>
                <a:gd name="connsiteY24" fmla="*/ 172515 h 2986134"/>
                <a:gd name="connsiteX25" fmla="*/ 612455 w 1953003"/>
                <a:gd name="connsiteY25" fmla="*/ 0 h 2986134"/>
                <a:gd name="connsiteX26" fmla="*/ 731677 w 1953003"/>
                <a:gd name="connsiteY26" fmla="*/ 332056 h 2986134"/>
                <a:gd name="connsiteX27" fmla="*/ 724563 w 1953003"/>
                <a:gd name="connsiteY27" fmla="*/ 678085 h 2986134"/>
                <a:gd name="connsiteX28" fmla="*/ 547461 w 1953003"/>
                <a:gd name="connsiteY28" fmla="*/ 1005788 h 2986134"/>
                <a:gd name="connsiteX29" fmla="*/ 549935 w 1953003"/>
                <a:gd name="connsiteY29" fmla="*/ 1049853 h 2986134"/>
                <a:gd name="connsiteX30" fmla="*/ 968673 w 1953003"/>
                <a:gd name="connsiteY30" fmla="*/ 813397 h 2986134"/>
                <a:gd name="connsiteX31" fmla="*/ 1461067 w 1953003"/>
                <a:gd name="connsiteY31" fmla="*/ 701311 h 2986134"/>
                <a:gd name="connsiteX32" fmla="*/ 1473669 w 1953003"/>
                <a:gd name="connsiteY32" fmla="*/ 708401 h 2986134"/>
                <a:gd name="connsiteX0" fmla="*/ 1473951 w 1953285"/>
                <a:gd name="connsiteY0" fmla="*/ 708401 h 2986134"/>
                <a:gd name="connsiteX1" fmla="*/ 1411358 w 1953285"/>
                <a:gd name="connsiteY1" fmla="*/ 919813 h 2986134"/>
                <a:gd name="connsiteX2" fmla="*/ 1190155 w 1953285"/>
                <a:gd name="connsiteY2" fmla="*/ 1213129 h 2986134"/>
                <a:gd name="connsiteX3" fmla="*/ 909274 w 1953285"/>
                <a:gd name="connsiteY3" fmla="*/ 1450576 h 2986134"/>
                <a:gd name="connsiteX4" fmla="*/ 567013 w 1953285"/>
                <a:gd name="connsiteY4" fmla="*/ 1632245 h 2986134"/>
                <a:gd name="connsiteX5" fmla="*/ 737361 w 1953285"/>
                <a:gd name="connsiteY5" fmla="*/ 1653421 h 2986134"/>
                <a:gd name="connsiteX6" fmla="*/ 1274975 w 1953285"/>
                <a:gd name="connsiteY6" fmla="*/ 1655250 h 2986134"/>
                <a:gd name="connsiteX7" fmla="*/ 1675067 w 1953285"/>
                <a:gd name="connsiteY7" fmla="*/ 1749816 h 2986134"/>
                <a:gd name="connsiteX8" fmla="*/ 1932356 w 1953285"/>
                <a:gd name="connsiteY8" fmla="*/ 1866208 h 2986134"/>
                <a:gd name="connsiteX9" fmla="*/ 1906230 w 1953285"/>
                <a:gd name="connsiteY9" fmla="*/ 1943962 h 2986134"/>
                <a:gd name="connsiteX10" fmla="*/ 1653243 w 1953285"/>
                <a:gd name="connsiteY10" fmla="*/ 2106263 h 2986134"/>
                <a:gd name="connsiteX11" fmla="*/ 1253151 w 1953285"/>
                <a:gd name="connsiteY11" fmla="*/ 2208104 h 2986134"/>
                <a:gd name="connsiteX12" fmla="*/ 935836 w 1953285"/>
                <a:gd name="connsiteY12" fmla="*/ 2195250 h 2986134"/>
                <a:gd name="connsiteX13" fmla="*/ 578744 w 1953285"/>
                <a:gd name="connsiteY13" fmla="*/ 2089164 h 2986134"/>
                <a:gd name="connsiteX14" fmla="*/ 321950 w 1953285"/>
                <a:gd name="connsiteY14" fmla="*/ 1949541 h 2986134"/>
                <a:gd name="connsiteX15" fmla="*/ 292223 w 1953285"/>
                <a:gd name="connsiteY15" fmla="*/ 2002232 h 2986134"/>
                <a:gd name="connsiteX16" fmla="*/ 341185 w 1953285"/>
                <a:gd name="connsiteY16" fmla="*/ 2395326 h 2986134"/>
                <a:gd name="connsiteX17" fmla="*/ 426500 w 1953285"/>
                <a:gd name="connsiteY17" fmla="*/ 2772335 h 2986134"/>
                <a:gd name="connsiteX18" fmla="*/ 465284 w 1953285"/>
                <a:gd name="connsiteY18" fmla="*/ 2891702 h 2986134"/>
                <a:gd name="connsiteX19" fmla="*/ 246864 w 1953285"/>
                <a:gd name="connsiteY19" fmla="*/ 2986134 h 2986134"/>
                <a:gd name="connsiteX20" fmla="*/ 48349 w 1953285"/>
                <a:gd name="connsiteY20" fmla="*/ 2358824 h 2986134"/>
                <a:gd name="connsiteX21" fmla="*/ 413 w 1953285"/>
                <a:gd name="connsiteY21" fmla="*/ 1730652 h 2986134"/>
                <a:gd name="connsiteX22" fmla="*/ 105908 w 1953285"/>
                <a:gd name="connsiteY22" fmla="*/ 904785 h 2986134"/>
                <a:gd name="connsiteX23" fmla="*/ 278379 w 1953285"/>
                <a:gd name="connsiteY23" fmla="*/ 433148 h 2986134"/>
                <a:gd name="connsiteX24" fmla="*/ 443886 w 1953285"/>
                <a:gd name="connsiteY24" fmla="*/ 172515 h 2986134"/>
                <a:gd name="connsiteX25" fmla="*/ 612737 w 1953285"/>
                <a:gd name="connsiteY25" fmla="*/ 0 h 2986134"/>
                <a:gd name="connsiteX26" fmla="*/ 731959 w 1953285"/>
                <a:gd name="connsiteY26" fmla="*/ 332056 h 2986134"/>
                <a:gd name="connsiteX27" fmla="*/ 724845 w 1953285"/>
                <a:gd name="connsiteY27" fmla="*/ 678085 h 2986134"/>
                <a:gd name="connsiteX28" fmla="*/ 547743 w 1953285"/>
                <a:gd name="connsiteY28" fmla="*/ 1005788 h 2986134"/>
                <a:gd name="connsiteX29" fmla="*/ 550217 w 1953285"/>
                <a:gd name="connsiteY29" fmla="*/ 1049853 h 2986134"/>
                <a:gd name="connsiteX30" fmla="*/ 968955 w 1953285"/>
                <a:gd name="connsiteY30" fmla="*/ 813397 h 2986134"/>
                <a:gd name="connsiteX31" fmla="*/ 1461349 w 1953285"/>
                <a:gd name="connsiteY31" fmla="*/ 701311 h 2986134"/>
                <a:gd name="connsiteX32" fmla="*/ 1473951 w 1953285"/>
                <a:gd name="connsiteY32" fmla="*/ 708401 h 2986134"/>
                <a:gd name="connsiteX0" fmla="*/ 1473856 w 1953190"/>
                <a:gd name="connsiteY0" fmla="*/ 708401 h 2991508"/>
                <a:gd name="connsiteX1" fmla="*/ 1411263 w 1953190"/>
                <a:gd name="connsiteY1" fmla="*/ 919813 h 2991508"/>
                <a:gd name="connsiteX2" fmla="*/ 1190060 w 1953190"/>
                <a:gd name="connsiteY2" fmla="*/ 1213129 h 2991508"/>
                <a:gd name="connsiteX3" fmla="*/ 909179 w 1953190"/>
                <a:gd name="connsiteY3" fmla="*/ 1450576 h 2991508"/>
                <a:gd name="connsiteX4" fmla="*/ 566918 w 1953190"/>
                <a:gd name="connsiteY4" fmla="*/ 1632245 h 2991508"/>
                <a:gd name="connsiteX5" fmla="*/ 737266 w 1953190"/>
                <a:gd name="connsiteY5" fmla="*/ 1653421 h 2991508"/>
                <a:gd name="connsiteX6" fmla="*/ 1274880 w 1953190"/>
                <a:gd name="connsiteY6" fmla="*/ 1655250 h 2991508"/>
                <a:gd name="connsiteX7" fmla="*/ 1674972 w 1953190"/>
                <a:gd name="connsiteY7" fmla="*/ 1749816 h 2991508"/>
                <a:gd name="connsiteX8" fmla="*/ 1932261 w 1953190"/>
                <a:gd name="connsiteY8" fmla="*/ 1866208 h 2991508"/>
                <a:gd name="connsiteX9" fmla="*/ 1906135 w 1953190"/>
                <a:gd name="connsiteY9" fmla="*/ 1943962 h 2991508"/>
                <a:gd name="connsiteX10" fmla="*/ 1653148 w 1953190"/>
                <a:gd name="connsiteY10" fmla="*/ 2106263 h 2991508"/>
                <a:gd name="connsiteX11" fmla="*/ 1253056 w 1953190"/>
                <a:gd name="connsiteY11" fmla="*/ 2208104 h 2991508"/>
                <a:gd name="connsiteX12" fmla="*/ 935741 w 1953190"/>
                <a:gd name="connsiteY12" fmla="*/ 2195250 h 2991508"/>
                <a:gd name="connsiteX13" fmla="*/ 578649 w 1953190"/>
                <a:gd name="connsiteY13" fmla="*/ 2089164 h 2991508"/>
                <a:gd name="connsiteX14" fmla="*/ 321855 w 1953190"/>
                <a:gd name="connsiteY14" fmla="*/ 1949541 h 2991508"/>
                <a:gd name="connsiteX15" fmla="*/ 292128 w 1953190"/>
                <a:gd name="connsiteY15" fmla="*/ 2002232 h 2991508"/>
                <a:gd name="connsiteX16" fmla="*/ 341090 w 1953190"/>
                <a:gd name="connsiteY16" fmla="*/ 2395326 h 2991508"/>
                <a:gd name="connsiteX17" fmla="*/ 426405 w 1953190"/>
                <a:gd name="connsiteY17" fmla="*/ 2772335 h 2991508"/>
                <a:gd name="connsiteX18" fmla="*/ 465189 w 1953190"/>
                <a:gd name="connsiteY18" fmla="*/ 2891702 h 2991508"/>
                <a:gd name="connsiteX19" fmla="*/ 220668 w 1953190"/>
                <a:gd name="connsiteY19" fmla="*/ 2991507 h 2991508"/>
                <a:gd name="connsiteX20" fmla="*/ 48254 w 1953190"/>
                <a:gd name="connsiteY20" fmla="*/ 2358824 h 2991508"/>
                <a:gd name="connsiteX21" fmla="*/ 318 w 1953190"/>
                <a:gd name="connsiteY21" fmla="*/ 1730652 h 2991508"/>
                <a:gd name="connsiteX22" fmla="*/ 105813 w 1953190"/>
                <a:gd name="connsiteY22" fmla="*/ 904785 h 2991508"/>
                <a:gd name="connsiteX23" fmla="*/ 278284 w 1953190"/>
                <a:gd name="connsiteY23" fmla="*/ 433148 h 2991508"/>
                <a:gd name="connsiteX24" fmla="*/ 443791 w 1953190"/>
                <a:gd name="connsiteY24" fmla="*/ 172515 h 2991508"/>
                <a:gd name="connsiteX25" fmla="*/ 612642 w 1953190"/>
                <a:gd name="connsiteY25" fmla="*/ 0 h 2991508"/>
                <a:gd name="connsiteX26" fmla="*/ 731864 w 1953190"/>
                <a:gd name="connsiteY26" fmla="*/ 332056 h 2991508"/>
                <a:gd name="connsiteX27" fmla="*/ 724750 w 1953190"/>
                <a:gd name="connsiteY27" fmla="*/ 678085 h 2991508"/>
                <a:gd name="connsiteX28" fmla="*/ 547648 w 1953190"/>
                <a:gd name="connsiteY28" fmla="*/ 1005788 h 2991508"/>
                <a:gd name="connsiteX29" fmla="*/ 550122 w 1953190"/>
                <a:gd name="connsiteY29" fmla="*/ 1049853 h 2991508"/>
                <a:gd name="connsiteX30" fmla="*/ 968860 w 1953190"/>
                <a:gd name="connsiteY30" fmla="*/ 813397 h 2991508"/>
                <a:gd name="connsiteX31" fmla="*/ 1461254 w 1953190"/>
                <a:gd name="connsiteY31" fmla="*/ 701311 h 2991508"/>
                <a:gd name="connsiteX32" fmla="*/ 1473856 w 1953190"/>
                <a:gd name="connsiteY32" fmla="*/ 708401 h 2991508"/>
                <a:gd name="connsiteX0" fmla="*/ 1503680 w 1983014"/>
                <a:gd name="connsiteY0" fmla="*/ 708401 h 2991507"/>
                <a:gd name="connsiteX1" fmla="*/ 1441087 w 1983014"/>
                <a:gd name="connsiteY1" fmla="*/ 919813 h 2991507"/>
                <a:gd name="connsiteX2" fmla="*/ 1219884 w 1983014"/>
                <a:gd name="connsiteY2" fmla="*/ 1213129 h 2991507"/>
                <a:gd name="connsiteX3" fmla="*/ 939003 w 1983014"/>
                <a:gd name="connsiteY3" fmla="*/ 1450576 h 2991507"/>
                <a:gd name="connsiteX4" fmla="*/ 596742 w 1983014"/>
                <a:gd name="connsiteY4" fmla="*/ 1632245 h 2991507"/>
                <a:gd name="connsiteX5" fmla="*/ 767090 w 1983014"/>
                <a:gd name="connsiteY5" fmla="*/ 1653421 h 2991507"/>
                <a:gd name="connsiteX6" fmla="*/ 1304704 w 1983014"/>
                <a:gd name="connsiteY6" fmla="*/ 1655250 h 2991507"/>
                <a:gd name="connsiteX7" fmla="*/ 1704796 w 1983014"/>
                <a:gd name="connsiteY7" fmla="*/ 1749816 h 2991507"/>
                <a:gd name="connsiteX8" fmla="*/ 1962085 w 1983014"/>
                <a:gd name="connsiteY8" fmla="*/ 1866208 h 2991507"/>
                <a:gd name="connsiteX9" fmla="*/ 1935959 w 1983014"/>
                <a:gd name="connsiteY9" fmla="*/ 1943962 h 2991507"/>
                <a:gd name="connsiteX10" fmla="*/ 1682972 w 1983014"/>
                <a:gd name="connsiteY10" fmla="*/ 2106263 h 2991507"/>
                <a:gd name="connsiteX11" fmla="*/ 1282880 w 1983014"/>
                <a:gd name="connsiteY11" fmla="*/ 2208104 h 2991507"/>
                <a:gd name="connsiteX12" fmla="*/ 965565 w 1983014"/>
                <a:gd name="connsiteY12" fmla="*/ 2195250 h 2991507"/>
                <a:gd name="connsiteX13" fmla="*/ 608473 w 1983014"/>
                <a:gd name="connsiteY13" fmla="*/ 2089164 h 2991507"/>
                <a:gd name="connsiteX14" fmla="*/ 351679 w 1983014"/>
                <a:gd name="connsiteY14" fmla="*/ 1949541 h 2991507"/>
                <a:gd name="connsiteX15" fmla="*/ 321952 w 1983014"/>
                <a:gd name="connsiteY15" fmla="*/ 2002232 h 2991507"/>
                <a:gd name="connsiteX16" fmla="*/ 370914 w 1983014"/>
                <a:gd name="connsiteY16" fmla="*/ 2395326 h 2991507"/>
                <a:gd name="connsiteX17" fmla="*/ 456229 w 1983014"/>
                <a:gd name="connsiteY17" fmla="*/ 2772335 h 2991507"/>
                <a:gd name="connsiteX18" fmla="*/ 495013 w 1983014"/>
                <a:gd name="connsiteY18" fmla="*/ 2891702 h 2991507"/>
                <a:gd name="connsiteX19" fmla="*/ 250492 w 1983014"/>
                <a:gd name="connsiteY19" fmla="*/ 2991507 h 2991507"/>
                <a:gd name="connsiteX20" fmla="*/ 78078 w 1983014"/>
                <a:gd name="connsiteY20" fmla="*/ 2358824 h 2991507"/>
                <a:gd name="connsiteX21" fmla="*/ 129 w 1983014"/>
                <a:gd name="connsiteY21" fmla="*/ 1690577 h 2991507"/>
                <a:gd name="connsiteX22" fmla="*/ 135637 w 1983014"/>
                <a:gd name="connsiteY22" fmla="*/ 904785 h 2991507"/>
                <a:gd name="connsiteX23" fmla="*/ 308108 w 1983014"/>
                <a:gd name="connsiteY23" fmla="*/ 433148 h 2991507"/>
                <a:gd name="connsiteX24" fmla="*/ 473615 w 1983014"/>
                <a:gd name="connsiteY24" fmla="*/ 172515 h 2991507"/>
                <a:gd name="connsiteX25" fmla="*/ 642466 w 1983014"/>
                <a:gd name="connsiteY25" fmla="*/ 0 h 2991507"/>
                <a:gd name="connsiteX26" fmla="*/ 761688 w 1983014"/>
                <a:gd name="connsiteY26" fmla="*/ 332056 h 2991507"/>
                <a:gd name="connsiteX27" fmla="*/ 754574 w 1983014"/>
                <a:gd name="connsiteY27" fmla="*/ 678085 h 2991507"/>
                <a:gd name="connsiteX28" fmla="*/ 577472 w 1983014"/>
                <a:gd name="connsiteY28" fmla="*/ 1005788 h 2991507"/>
                <a:gd name="connsiteX29" fmla="*/ 579946 w 1983014"/>
                <a:gd name="connsiteY29" fmla="*/ 1049853 h 2991507"/>
                <a:gd name="connsiteX30" fmla="*/ 998684 w 1983014"/>
                <a:gd name="connsiteY30" fmla="*/ 813397 h 2991507"/>
                <a:gd name="connsiteX31" fmla="*/ 1491078 w 1983014"/>
                <a:gd name="connsiteY31" fmla="*/ 701311 h 2991507"/>
                <a:gd name="connsiteX32" fmla="*/ 1503680 w 1983014"/>
                <a:gd name="connsiteY32" fmla="*/ 708401 h 2991507"/>
                <a:gd name="connsiteX0" fmla="*/ 1503680 w 1983014"/>
                <a:gd name="connsiteY0" fmla="*/ 708401 h 2991507"/>
                <a:gd name="connsiteX1" fmla="*/ 1441087 w 1983014"/>
                <a:gd name="connsiteY1" fmla="*/ 919813 h 2991507"/>
                <a:gd name="connsiteX2" fmla="*/ 1219884 w 1983014"/>
                <a:gd name="connsiteY2" fmla="*/ 1213129 h 2991507"/>
                <a:gd name="connsiteX3" fmla="*/ 939003 w 1983014"/>
                <a:gd name="connsiteY3" fmla="*/ 1450576 h 2991507"/>
                <a:gd name="connsiteX4" fmla="*/ 596742 w 1983014"/>
                <a:gd name="connsiteY4" fmla="*/ 1632245 h 2991507"/>
                <a:gd name="connsiteX5" fmla="*/ 767090 w 1983014"/>
                <a:gd name="connsiteY5" fmla="*/ 1653421 h 2991507"/>
                <a:gd name="connsiteX6" fmla="*/ 1304704 w 1983014"/>
                <a:gd name="connsiteY6" fmla="*/ 1655250 h 2991507"/>
                <a:gd name="connsiteX7" fmla="*/ 1704796 w 1983014"/>
                <a:gd name="connsiteY7" fmla="*/ 1749816 h 2991507"/>
                <a:gd name="connsiteX8" fmla="*/ 1962085 w 1983014"/>
                <a:gd name="connsiteY8" fmla="*/ 1866208 h 2991507"/>
                <a:gd name="connsiteX9" fmla="*/ 1935959 w 1983014"/>
                <a:gd name="connsiteY9" fmla="*/ 1943962 h 2991507"/>
                <a:gd name="connsiteX10" fmla="*/ 1682972 w 1983014"/>
                <a:gd name="connsiteY10" fmla="*/ 2106263 h 2991507"/>
                <a:gd name="connsiteX11" fmla="*/ 1282880 w 1983014"/>
                <a:gd name="connsiteY11" fmla="*/ 2208104 h 2991507"/>
                <a:gd name="connsiteX12" fmla="*/ 965565 w 1983014"/>
                <a:gd name="connsiteY12" fmla="*/ 2195250 h 2991507"/>
                <a:gd name="connsiteX13" fmla="*/ 608473 w 1983014"/>
                <a:gd name="connsiteY13" fmla="*/ 2089164 h 2991507"/>
                <a:gd name="connsiteX14" fmla="*/ 351679 w 1983014"/>
                <a:gd name="connsiteY14" fmla="*/ 1949541 h 2991507"/>
                <a:gd name="connsiteX15" fmla="*/ 321952 w 1983014"/>
                <a:gd name="connsiteY15" fmla="*/ 2002232 h 2991507"/>
                <a:gd name="connsiteX16" fmla="*/ 370914 w 1983014"/>
                <a:gd name="connsiteY16" fmla="*/ 2395326 h 2991507"/>
                <a:gd name="connsiteX17" fmla="*/ 456229 w 1983014"/>
                <a:gd name="connsiteY17" fmla="*/ 2772335 h 2991507"/>
                <a:gd name="connsiteX18" fmla="*/ 495013 w 1983014"/>
                <a:gd name="connsiteY18" fmla="*/ 2891702 h 2991507"/>
                <a:gd name="connsiteX19" fmla="*/ 250492 w 1983014"/>
                <a:gd name="connsiteY19" fmla="*/ 2991507 h 2991507"/>
                <a:gd name="connsiteX20" fmla="*/ 78078 w 1983014"/>
                <a:gd name="connsiteY20" fmla="*/ 2358824 h 2991507"/>
                <a:gd name="connsiteX21" fmla="*/ 129 w 1983014"/>
                <a:gd name="connsiteY21" fmla="*/ 1690577 h 2991507"/>
                <a:gd name="connsiteX22" fmla="*/ 119976 w 1983014"/>
                <a:gd name="connsiteY22" fmla="*/ 908009 h 2991507"/>
                <a:gd name="connsiteX23" fmla="*/ 308108 w 1983014"/>
                <a:gd name="connsiteY23" fmla="*/ 433148 h 2991507"/>
                <a:gd name="connsiteX24" fmla="*/ 473615 w 1983014"/>
                <a:gd name="connsiteY24" fmla="*/ 172515 h 2991507"/>
                <a:gd name="connsiteX25" fmla="*/ 642466 w 1983014"/>
                <a:gd name="connsiteY25" fmla="*/ 0 h 2991507"/>
                <a:gd name="connsiteX26" fmla="*/ 761688 w 1983014"/>
                <a:gd name="connsiteY26" fmla="*/ 332056 h 2991507"/>
                <a:gd name="connsiteX27" fmla="*/ 754574 w 1983014"/>
                <a:gd name="connsiteY27" fmla="*/ 678085 h 2991507"/>
                <a:gd name="connsiteX28" fmla="*/ 577472 w 1983014"/>
                <a:gd name="connsiteY28" fmla="*/ 1005788 h 2991507"/>
                <a:gd name="connsiteX29" fmla="*/ 579946 w 1983014"/>
                <a:gd name="connsiteY29" fmla="*/ 1049853 h 2991507"/>
                <a:gd name="connsiteX30" fmla="*/ 998684 w 1983014"/>
                <a:gd name="connsiteY30" fmla="*/ 813397 h 2991507"/>
                <a:gd name="connsiteX31" fmla="*/ 1491078 w 1983014"/>
                <a:gd name="connsiteY31" fmla="*/ 701311 h 2991507"/>
                <a:gd name="connsiteX32" fmla="*/ 1503680 w 1983014"/>
                <a:gd name="connsiteY32" fmla="*/ 708401 h 2991507"/>
                <a:gd name="connsiteX0" fmla="*/ 1503680 w 1983014"/>
                <a:gd name="connsiteY0" fmla="*/ 708401 h 2991507"/>
                <a:gd name="connsiteX1" fmla="*/ 1441087 w 1983014"/>
                <a:gd name="connsiteY1" fmla="*/ 919813 h 2991507"/>
                <a:gd name="connsiteX2" fmla="*/ 1219884 w 1983014"/>
                <a:gd name="connsiteY2" fmla="*/ 1213129 h 2991507"/>
                <a:gd name="connsiteX3" fmla="*/ 939003 w 1983014"/>
                <a:gd name="connsiteY3" fmla="*/ 1450576 h 2991507"/>
                <a:gd name="connsiteX4" fmla="*/ 596742 w 1983014"/>
                <a:gd name="connsiteY4" fmla="*/ 1632245 h 2991507"/>
                <a:gd name="connsiteX5" fmla="*/ 767090 w 1983014"/>
                <a:gd name="connsiteY5" fmla="*/ 1653421 h 2991507"/>
                <a:gd name="connsiteX6" fmla="*/ 1304704 w 1983014"/>
                <a:gd name="connsiteY6" fmla="*/ 1655250 h 2991507"/>
                <a:gd name="connsiteX7" fmla="*/ 1704796 w 1983014"/>
                <a:gd name="connsiteY7" fmla="*/ 1749816 h 2991507"/>
                <a:gd name="connsiteX8" fmla="*/ 1962085 w 1983014"/>
                <a:gd name="connsiteY8" fmla="*/ 1866208 h 2991507"/>
                <a:gd name="connsiteX9" fmla="*/ 1935959 w 1983014"/>
                <a:gd name="connsiteY9" fmla="*/ 1943962 h 2991507"/>
                <a:gd name="connsiteX10" fmla="*/ 1682972 w 1983014"/>
                <a:gd name="connsiteY10" fmla="*/ 2106263 h 2991507"/>
                <a:gd name="connsiteX11" fmla="*/ 1282880 w 1983014"/>
                <a:gd name="connsiteY11" fmla="*/ 2208104 h 2991507"/>
                <a:gd name="connsiteX12" fmla="*/ 965565 w 1983014"/>
                <a:gd name="connsiteY12" fmla="*/ 2195250 h 2991507"/>
                <a:gd name="connsiteX13" fmla="*/ 608473 w 1983014"/>
                <a:gd name="connsiteY13" fmla="*/ 2089164 h 2991507"/>
                <a:gd name="connsiteX14" fmla="*/ 351679 w 1983014"/>
                <a:gd name="connsiteY14" fmla="*/ 1949541 h 2991507"/>
                <a:gd name="connsiteX15" fmla="*/ 321952 w 1983014"/>
                <a:gd name="connsiteY15" fmla="*/ 2002232 h 2991507"/>
                <a:gd name="connsiteX16" fmla="*/ 370914 w 1983014"/>
                <a:gd name="connsiteY16" fmla="*/ 2395326 h 2991507"/>
                <a:gd name="connsiteX17" fmla="*/ 456229 w 1983014"/>
                <a:gd name="connsiteY17" fmla="*/ 2772335 h 2991507"/>
                <a:gd name="connsiteX18" fmla="*/ 552973 w 1983014"/>
                <a:gd name="connsiteY18" fmla="*/ 2882494 h 2991507"/>
                <a:gd name="connsiteX19" fmla="*/ 250492 w 1983014"/>
                <a:gd name="connsiteY19" fmla="*/ 2991507 h 2991507"/>
                <a:gd name="connsiteX20" fmla="*/ 78078 w 1983014"/>
                <a:gd name="connsiteY20" fmla="*/ 2358824 h 2991507"/>
                <a:gd name="connsiteX21" fmla="*/ 129 w 1983014"/>
                <a:gd name="connsiteY21" fmla="*/ 1690577 h 2991507"/>
                <a:gd name="connsiteX22" fmla="*/ 119976 w 1983014"/>
                <a:gd name="connsiteY22" fmla="*/ 908009 h 2991507"/>
                <a:gd name="connsiteX23" fmla="*/ 308108 w 1983014"/>
                <a:gd name="connsiteY23" fmla="*/ 433148 h 2991507"/>
                <a:gd name="connsiteX24" fmla="*/ 473615 w 1983014"/>
                <a:gd name="connsiteY24" fmla="*/ 172515 h 2991507"/>
                <a:gd name="connsiteX25" fmla="*/ 642466 w 1983014"/>
                <a:gd name="connsiteY25" fmla="*/ 0 h 2991507"/>
                <a:gd name="connsiteX26" fmla="*/ 761688 w 1983014"/>
                <a:gd name="connsiteY26" fmla="*/ 332056 h 2991507"/>
                <a:gd name="connsiteX27" fmla="*/ 754574 w 1983014"/>
                <a:gd name="connsiteY27" fmla="*/ 678085 h 2991507"/>
                <a:gd name="connsiteX28" fmla="*/ 577472 w 1983014"/>
                <a:gd name="connsiteY28" fmla="*/ 1005788 h 2991507"/>
                <a:gd name="connsiteX29" fmla="*/ 579946 w 1983014"/>
                <a:gd name="connsiteY29" fmla="*/ 1049853 h 2991507"/>
                <a:gd name="connsiteX30" fmla="*/ 998684 w 1983014"/>
                <a:gd name="connsiteY30" fmla="*/ 813397 h 2991507"/>
                <a:gd name="connsiteX31" fmla="*/ 1491078 w 1983014"/>
                <a:gd name="connsiteY31" fmla="*/ 701311 h 2991507"/>
                <a:gd name="connsiteX32" fmla="*/ 1503680 w 1983014"/>
                <a:gd name="connsiteY32" fmla="*/ 708401 h 2991507"/>
                <a:gd name="connsiteX0" fmla="*/ 1503680 w 1983014"/>
                <a:gd name="connsiteY0" fmla="*/ 708401 h 2991507"/>
                <a:gd name="connsiteX1" fmla="*/ 1441087 w 1983014"/>
                <a:gd name="connsiteY1" fmla="*/ 919813 h 2991507"/>
                <a:gd name="connsiteX2" fmla="*/ 1219884 w 1983014"/>
                <a:gd name="connsiteY2" fmla="*/ 1213129 h 2991507"/>
                <a:gd name="connsiteX3" fmla="*/ 939003 w 1983014"/>
                <a:gd name="connsiteY3" fmla="*/ 1450576 h 2991507"/>
                <a:gd name="connsiteX4" fmla="*/ 596742 w 1983014"/>
                <a:gd name="connsiteY4" fmla="*/ 1632245 h 2991507"/>
                <a:gd name="connsiteX5" fmla="*/ 767090 w 1983014"/>
                <a:gd name="connsiteY5" fmla="*/ 1653421 h 2991507"/>
                <a:gd name="connsiteX6" fmla="*/ 1304704 w 1983014"/>
                <a:gd name="connsiteY6" fmla="*/ 1655250 h 2991507"/>
                <a:gd name="connsiteX7" fmla="*/ 1704796 w 1983014"/>
                <a:gd name="connsiteY7" fmla="*/ 1749816 h 2991507"/>
                <a:gd name="connsiteX8" fmla="*/ 1962085 w 1983014"/>
                <a:gd name="connsiteY8" fmla="*/ 1866208 h 2991507"/>
                <a:gd name="connsiteX9" fmla="*/ 1935959 w 1983014"/>
                <a:gd name="connsiteY9" fmla="*/ 1943962 h 2991507"/>
                <a:gd name="connsiteX10" fmla="*/ 1682972 w 1983014"/>
                <a:gd name="connsiteY10" fmla="*/ 2106263 h 2991507"/>
                <a:gd name="connsiteX11" fmla="*/ 1282880 w 1983014"/>
                <a:gd name="connsiteY11" fmla="*/ 2208104 h 2991507"/>
                <a:gd name="connsiteX12" fmla="*/ 965565 w 1983014"/>
                <a:gd name="connsiteY12" fmla="*/ 2195250 h 2991507"/>
                <a:gd name="connsiteX13" fmla="*/ 608473 w 1983014"/>
                <a:gd name="connsiteY13" fmla="*/ 2089164 h 2991507"/>
                <a:gd name="connsiteX14" fmla="*/ 351679 w 1983014"/>
                <a:gd name="connsiteY14" fmla="*/ 1949541 h 2991507"/>
                <a:gd name="connsiteX15" fmla="*/ 321952 w 1983014"/>
                <a:gd name="connsiteY15" fmla="*/ 2002232 h 2991507"/>
                <a:gd name="connsiteX16" fmla="*/ 370914 w 1983014"/>
                <a:gd name="connsiteY16" fmla="*/ 2395326 h 2991507"/>
                <a:gd name="connsiteX17" fmla="*/ 488935 w 1983014"/>
                <a:gd name="connsiteY17" fmla="*/ 2732957 h 2991507"/>
                <a:gd name="connsiteX18" fmla="*/ 552973 w 1983014"/>
                <a:gd name="connsiteY18" fmla="*/ 2882494 h 2991507"/>
                <a:gd name="connsiteX19" fmla="*/ 250492 w 1983014"/>
                <a:gd name="connsiteY19" fmla="*/ 2991507 h 2991507"/>
                <a:gd name="connsiteX20" fmla="*/ 78078 w 1983014"/>
                <a:gd name="connsiteY20" fmla="*/ 2358824 h 2991507"/>
                <a:gd name="connsiteX21" fmla="*/ 129 w 1983014"/>
                <a:gd name="connsiteY21" fmla="*/ 1690577 h 2991507"/>
                <a:gd name="connsiteX22" fmla="*/ 119976 w 1983014"/>
                <a:gd name="connsiteY22" fmla="*/ 908009 h 2991507"/>
                <a:gd name="connsiteX23" fmla="*/ 308108 w 1983014"/>
                <a:gd name="connsiteY23" fmla="*/ 433148 h 2991507"/>
                <a:gd name="connsiteX24" fmla="*/ 473615 w 1983014"/>
                <a:gd name="connsiteY24" fmla="*/ 172515 h 2991507"/>
                <a:gd name="connsiteX25" fmla="*/ 642466 w 1983014"/>
                <a:gd name="connsiteY25" fmla="*/ 0 h 2991507"/>
                <a:gd name="connsiteX26" fmla="*/ 761688 w 1983014"/>
                <a:gd name="connsiteY26" fmla="*/ 332056 h 2991507"/>
                <a:gd name="connsiteX27" fmla="*/ 754574 w 1983014"/>
                <a:gd name="connsiteY27" fmla="*/ 678085 h 2991507"/>
                <a:gd name="connsiteX28" fmla="*/ 577472 w 1983014"/>
                <a:gd name="connsiteY28" fmla="*/ 1005788 h 2991507"/>
                <a:gd name="connsiteX29" fmla="*/ 579946 w 1983014"/>
                <a:gd name="connsiteY29" fmla="*/ 1049853 h 2991507"/>
                <a:gd name="connsiteX30" fmla="*/ 998684 w 1983014"/>
                <a:gd name="connsiteY30" fmla="*/ 813397 h 2991507"/>
                <a:gd name="connsiteX31" fmla="*/ 1491078 w 1983014"/>
                <a:gd name="connsiteY31" fmla="*/ 701311 h 2991507"/>
                <a:gd name="connsiteX32" fmla="*/ 1503680 w 1983014"/>
                <a:gd name="connsiteY32" fmla="*/ 708401 h 2991507"/>
                <a:gd name="connsiteX0" fmla="*/ 1503680 w 1983014"/>
                <a:gd name="connsiteY0" fmla="*/ 708401 h 2991507"/>
                <a:gd name="connsiteX1" fmla="*/ 1441087 w 1983014"/>
                <a:gd name="connsiteY1" fmla="*/ 919813 h 2991507"/>
                <a:gd name="connsiteX2" fmla="*/ 1219884 w 1983014"/>
                <a:gd name="connsiteY2" fmla="*/ 1213129 h 2991507"/>
                <a:gd name="connsiteX3" fmla="*/ 939003 w 1983014"/>
                <a:gd name="connsiteY3" fmla="*/ 1450576 h 2991507"/>
                <a:gd name="connsiteX4" fmla="*/ 596742 w 1983014"/>
                <a:gd name="connsiteY4" fmla="*/ 1632245 h 2991507"/>
                <a:gd name="connsiteX5" fmla="*/ 767090 w 1983014"/>
                <a:gd name="connsiteY5" fmla="*/ 1653421 h 2991507"/>
                <a:gd name="connsiteX6" fmla="*/ 1304704 w 1983014"/>
                <a:gd name="connsiteY6" fmla="*/ 1655250 h 2991507"/>
                <a:gd name="connsiteX7" fmla="*/ 1704796 w 1983014"/>
                <a:gd name="connsiteY7" fmla="*/ 1749816 h 2991507"/>
                <a:gd name="connsiteX8" fmla="*/ 1962085 w 1983014"/>
                <a:gd name="connsiteY8" fmla="*/ 1866208 h 2991507"/>
                <a:gd name="connsiteX9" fmla="*/ 1935959 w 1983014"/>
                <a:gd name="connsiteY9" fmla="*/ 1943962 h 2991507"/>
                <a:gd name="connsiteX10" fmla="*/ 1682972 w 1983014"/>
                <a:gd name="connsiteY10" fmla="*/ 2106263 h 2991507"/>
                <a:gd name="connsiteX11" fmla="*/ 1282880 w 1983014"/>
                <a:gd name="connsiteY11" fmla="*/ 2208104 h 2991507"/>
                <a:gd name="connsiteX12" fmla="*/ 965565 w 1983014"/>
                <a:gd name="connsiteY12" fmla="*/ 2195250 h 2991507"/>
                <a:gd name="connsiteX13" fmla="*/ 608473 w 1983014"/>
                <a:gd name="connsiteY13" fmla="*/ 2089164 h 2991507"/>
                <a:gd name="connsiteX14" fmla="*/ 351679 w 1983014"/>
                <a:gd name="connsiteY14" fmla="*/ 1949541 h 2991507"/>
                <a:gd name="connsiteX15" fmla="*/ 321952 w 1983014"/>
                <a:gd name="connsiteY15" fmla="*/ 2002232 h 2991507"/>
                <a:gd name="connsiteX16" fmla="*/ 396789 w 1983014"/>
                <a:gd name="connsiteY16" fmla="*/ 2349194 h 2991507"/>
                <a:gd name="connsiteX17" fmla="*/ 488935 w 1983014"/>
                <a:gd name="connsiteY17" fmla="*/ 2732957 h 2991507"/>
                <a:gd name="connsiteX18" fmla="*/ 552973 w 1983014"/>
                <a:gd name="connsiteY18" fmla="*/ 2882494 h 2991507"/>
                <a:gd name="connsiteX19" fmla="*/ 250492 w 1983014"/>
                <a:gd name="connsiteY19" fmla="*/ 2991507 h 2991507"/>
                <a:gd name="connsiteX20" fmla="*/ 78078 w 1983014"/>
                <a:gd name="connsiteY20" fmla="*/ 2358824 h 2991507"/>
                <a:gd name="connsiteX21" fmla="*/ 129 w 1983014"/>
                <a:gd name="connsiteY21" fmla="*/ 1690577 h 2991507"/>
                <a:gd name="connsiteX22" fmla="*/ 119976 w 1983014"/>
                <a:gd name="connsiteY22" fmla="*/ 908009 h 2991507"/>
                <a:gd name="connsiteX23" fmla="*/ 308108 w 1983014"/>
                <a:gd name="connsiteY23" fmla="*/ 433148 h 2991507"/>
                <a:gd name="connsiteX24" fmla="*/ 473615 w 1983014"/>
                <a:gd name="connsiteY24" fmla="*/ 172515 h 2991507"/>
                <a:gd name="connsiteX25" fmla="*/ 642466 w 1983014"/>
                <a:gd name="connsiteY25" fmla="*/ 0 h 2991507"/>
                <a:gd name="connsiteX26" fmla="*/ 761688 w 1983014"/>
                <a:gd name="connsiteY26" fmla="*/ 332056 h 2991507"/>
                <a:gd name="connsiteX27" fmla="*/ 754574 w 1983014"/>
                <a:gd name="connsiteY27" fmla="*/ 678085 h 2991507"/>
                <a:gd name="connsiteX28" fmla="*/ 577472 w 1983014"/>
                <a:gd name="connsiteY28" fmla="*/ 1005788 h 2991507"/>
                <a:gd name="connsiteX29" fmla="*/ 579946 w 1983014"/>
                <a:gd name="connsiteY29" fmla="*/ 1049853 h 2991507"/>
                <a:gd name="connsiteX30" fmla="*/ 998684 w 1983014"/>
                <a:gd name="connsiteY30" fmla="*/ 813397 h 2991507"/>
                <a:gd name="connsiteX31" fmla="*/ 1491078 w 1983014"/>
                <a:gd name="connsiteY31" fmla="*/ 701311 h 2991507"/>
                <a:gd name="connsiteX32" fmla="*/ 1503680 w 1983014"/>
                <a:gd name="connsiteY32" fmla="*/ 708401 h 2991507"/>
                <a:gd name="connsiteX0" fmla="*/ 1503680 w 1983014"/>
                <a:gd name="connsiteY0" fmla="*/ 708401 h 2991507"/>
                <a:gd name="connsiteX1" fmla="*/ 1441087 w 1983014"/>
                <a:gd name="connsiteY1" fmla="*/ 919813 h 2991507"/>
                <a:gd name="connsiteX2" fmla="*/ 1219884 w 1983014"/>
                <a:gd name="connsiteY2" fmla="*/ 1213129 h 2991507"/>
                <a:gd name="connsiteX3" fmla="*/ 939003 w 1983014"/>
                <a:gd name="connsiteY3" fmla="*/ 1450576 h 2991507"/>
                <a:gd name="connsiteX4" fmla="*/ 596742 w 1983014"/>
                <a:gd name="connsiteY4" fmla="*/ 1632245 h 2991507"/>
                <a:gd name="connsiteX5" fmla="*/ 767090 w 1983014"/>
                <a:gd name="connsiteY5" fmla="*/ 1653421 h 2991507"/>
                <a:gd name="connsiteX6" fmla="*/ 1304704 w 1983014"/>
                <a:gd name="connsiteY6" fmla="*/ 1655250 h 2991507"/>
                <a:gd name="connsiteX7" fmla="*/ 1704796 w 1983014"/>
                <a:gd name="connsiteY7" fmla="*/ 1749816 h 2991507"/>
                <a:gd name="connsiteX8" fmla="*/ 1962085 w 1983014"/>
                <a:gd name="connsiteY8" fmla="*/ 1866208 h 2991507"/>
                <a:gd name="connsiteX9" fmla="*/ 1935959 w 1983014"/>
                <a:gd name="connsiteY9" fmla="*/ 1943962 h 2991507"/>
                <a:gd name="connsiteX10" fmla="*/ 1682972 w 1983014"/>
                <a:gd name="connsiteY10" fmla="*/ 2106263 h 2991507"/>
                <a:gd name="connsiteX11" fmla="*/ 1282880 w 1983014"/>
                <a:gd name="connsiteY11" fmla="*/ 2208104 h 2991507"/>
                <a:gd name="connsiteX12" fmla="*/ 965565 w 1983014"/>
                <a:gd name="connsiteY12" fmla="*/ 2195250 h 2991507"/>
                <a:gd name="connsiteX13" fmla="*/ 608473 w 1983014"/>
                <a:gd name="connsiteY13" fmla="*/ 2089164 h 2991507"/>
                <a:gd name="connsiteX14" fmla="*/ 351679 w 1983014"/>
                <a:gd name="connsiteY14" fmla="*/ 1949541 h 2991507"/>
                <a:gd name="connsiteX15" fmla="*/ 342833 w 1983014"/>
                <a:gd name="connsiteY15" fmla="*/ 1997936 h 2991507"/>
                <a:gd name="connsiteX16" fmla="*/ 396789 w 1983014"/>
                <a:gd name="connsiteY16" fmla="*/ 2349194 h 2991507"/>
                <a:gd name="connsiteX17" fmla="*/ 488935 w 1983014"/>
                <a:gd name="connsiteY17" fmla="*/ 2732957 h 2991507"/>
                <a:gd name="connsiteX18" fmla="*/ 552973 w 1983014"/>
                <a:gd name="connsiteY18" fmla="*/ 2882494 h 2991507"/>
                <a:gd name="connsiteX19" fmla="*/ 250492 w 1983014"/>
                <a:gd name="connsiteY19" fmla="*/ 2991507 h 2991507"/>
                <a:gd name="connsiteX20" fmla="*/ 78078 w 1983014"/>
                <a:gd name="connsiteY20" fmla="*/ 2358824 h 2991507"/>
                <a:gd name="connsiteX21" fmla="*/ 129 w 1983014"/>
                <a:gd name="connsiteY21" fmla="*/ 1690577 h 2991507"/>
                <a:gd name="connsiteX22" fmla="*/ 119976 w 1983014"/>
                <a:gd name="connsiteY22" fmla="*/ 908009 h 2991507"/>
                <a:gd name="connsiteX23" fmla="*/ 308108 w 1983014"/>
                <a:gd name="connsiteY23" fmla="*/ 433148 h 2991507"/>
                <a:gd name="connsiteX24" fmla="*/ 473615 w 1983014"/>
                <a:gd name="connsiteY24" fmla="*/ 172515 h 2991507"/>
                <a:gd name="connsiteX25" fmla="*/ 642466 w 1983014"/>
                <a:gd name="connsiteY25" fmla="*/ 0 h 2991507"/>
                <a:gd name="connsiteX26" fmla="*/ 761688 w 1983014"/>
                <a:gd name="connsiteY26" fmla="*/ 332056 h 2991507"/>
                <a:gd name="connsiteX27" fmla="*/ 754574 w 1983014"/>
                <a:gd name="connsiteY27" fmla="*/ 678085 h 2991507"/>
                <a:gd name="connsiteX28" fmla="*/ 577472 w 1983014"/>
                <a:gd name="connsiteY28" fmla="*/ 1005788 h 2991507"/>
                <a:gd name="connsiteX29" fmla="*/ 579946 w 1983014"/>
                <a:gd name="connsiteY29" fmla="*/ 1049853 h 2991507"/>
                <a:gd name="connsiteX30" fmla="*/ 998684 w 1983014"/>
                <a:gd name="connsiteY30" fmla="*/ 813397 h 2991507"/>
                <a:gd name="connsiteX31" fmla="*/ 1491078 w 1983014"/>
                <a:gd name="connsiteY31" fmla="*/ 701311 h 2991507"/>
                <a:gd name="connsiteX32" fmla="*/ 1503680 w 1983014"/>
                <a:gd name="connsiteY32" fmla="*/ 708401 h 2991507"/>
                <a:gd name="connsiteX0" fmla="*/ 1503680 w 1983014"/>
                <a:gd name="connsiteY0" fmla="*/ 708401 h 2991507"/>
                <a:gd name="connsiteX1" fmla="*/ 1441087 w 1983014"/>
                <a:gd name="connsiteY1" fmla="*/ 919813 h 2991507"/>
                <a:gd name="connsiteX2" fmla="*/ 1219884 w 1983014"/>
                <a:gd name="connsiteY2" fmla="*/ 1213129 h 2991507"/>
                <a:gd name="connsiteX3" fmla="*/ 939003 w 1983014"/>
                <a:gd name="connsiteY3" fmla="*/ 1450576 h 2991507"/>
                <a:gd name="connsiteX4" fmla="*/ 596742 w 1983014"/>
                <a:gd name="connsiteY4" fmla="*/ 1632245 h 2991507"/>
                <a:gd name="connsiteX5" fmla="*/ 767090 w 1983014"/>
                <a:gd name="connsiteY5" fmla="*/ 1653421 h 2991507"/>
                <a:gd name="connsiteX6" fmla="*/ 1304704 w 1983014"/>
                <a:gd name="connsiteY6" fmla="*/ 1655250 h 2991507"/>
                <a:gd name="connsiteX7" fmla="*/ 1704796 w 1983014"/>
                <a:gd name="connsiteY7" fmla="*/ 1749816 h 2991507"/>
                <a:gd name="connsiteX8" fmla="*/ 1962085 w 1983014"/>
                <a:gd name="connsiteY8" fmla="*/ 1866208 h 2991507"/>
                <a:gd name="connsiteX9" fmla="*/ 1935959 w 1983014"/>
                <a:gd name="connsiteY9" fmla="*/ 1943962 h 2991507"/>
                <a:gd name="connsiteX10" fmla="*/ 1682972 w 1983014"/>
                <a:gd name="connsiteY10" fmla="*/ 2106263 h 2991507"/>
                <a:gd name="connsiteX11" fmla="*/ 1282880 w 1983014"/>
                <a:gd name="connsiteY11" fmla="*/ 2208104 h 2991507"/>
                <a:gd name="connsiteX12" fmla="*/ 965565 w 1983014"/>
                <a:gd name="connsiteY12" fmla="*/ 2195250 h 2991507"/>
                <a:gd name="connsiteX13" fmla="*/ 608473 w 1983014"/>
                <a:gd name="connsiteY13" fmla="*/ 2089164 h 2991507"/>
                <a:gd name="connsiteX14" fmla="*/ 351679 w 1983014"/>
                <a:gd name="connsiteY14" fmla="*/ 1949541 h 2991507"/>
                <a:gd name="connsiteX15" fmla="*/ 342833 w 1983014"/>
                <a:gd name="connsiteY15" fmla="*/ 1997936 h 2991507"/>
                <a:gd name="connsiteX16" fmla="*/ 396789 w 1983014"/>
                <a:gd name="connsiteY16" fmla="*/ 2349194 h 2991507"/>
                <a:gd name="connsiteX17" fmla="*/ 488935 w 1983014"/>
                <a:gd name="connsiteY17" fmla="*/ 2732957 h 2991507"/>
                <a:gd name="connsiteX18" fmla="*/ 552973 w 1983014"/>
                <a:gd name="connsiteY18" fmla="*/ 2882494 h 2991507"/>
                <a:gd name="connsiteX19" fmla="*/ 250492 w 1983014"/>
                <a:gd name="connsiteY19" fmla="*/ 2991507 h 2991507"/>
                <a:gd name="connsiteX20" fmla="*/ 78078 w 1983014"/>
                <a:gd name="connsiteY20" fmla="*/ 2358824 h 2991507"/>
                <a:gd name="connsiteX21" fmla="*/ 129 w 1983014"/>
                <a:gd name="connsiteY21" fmla="*/ 1690577 h 2991507"/>
                <a:gd name="connsiteX22" fmla="*/ 119976 w 1983014"/>
                <a:gd name="connsiteY22" fmla="*/ 908009 h 2991507"/>
                <a:gd name="connsiteX23" fmla="*/ 308108 w 1983014"/>
                <a:gd name="connsiteY23" fmla="*/ 433148 h 2991507"/>
                <a:gd name="connsiteX24" fmla="*/ 473615 w 1983014"/>
                <a:gd name="connsiteY24" fmla="*/ 172515 h 2991507"/>
                <a:gd name="connsiteX25" fmla="*/ 642466 w 1983014"/>
                <a:gd name="connsiteY25" fmla="*/ 0 h 2991507"/>
                <a:gd name="connsiteX26" fmla="*/ 761688 w 1983014"/>
                <a:gd name="connsiteY26" fmla="*/ 332056 h 2991507"/>
                <a:gd name="connsiteX27" fmla="*/ 754574 w 1983014"/>
                <a:gd name="connsiteY27" fmla="*/ 678085 h 2991507"/>
                <a:gd name="connsiteX28" fmla="*/ 577472 w 1983014"/>
                <a:gd name="connsiteY28" fmla="*/ 1005788 h 2991507"/>
                <a:gd name="connsiteX29" fmla="*/ 579946 w 1983014"/>
                <a:gd name="connsiteY29" fmla="*/ 1049853 h 2991507"/>
                <a:gd name="connsiteX30" fmla="*/ 998684 w 1983014"/>
                <a:gd name="connsiteY30" fmla="*/ 813397 h 2991507"/>
                <a:gd name="connsiteX31" fmla="*/ 1491078 w 1983014"/>
                <a:gd name="connsiteY31" fmla="*/ 701311 h 2991507"/>
                <a:gd name="connsiteX32" fmla="*/ 1503680 w 1983014"/>
                <a:gd name="connsiteY32" fmla="*/ 708401 h 2991507"/>
                <a:gd name="connsiteX0" fmla="*/ 1503750 w 1983084"/>
                <a:gd name="connsiteY0" fmla="*/ 708401 h 2991507"/>
                <a:gd name="connsiteX1" fmla="*/ 1441157 w 1983084"/>
                <a:gd name="connsiteY1" fmla="*/ 919813 h 2991507"/>
                <a:gd name="connsiteX2" fmla="*/ 1219954 w 1983084"/>
                <a:gd name="connsiteY2" fmla="*/ 1213129 h 2991507"/>
                <a:gd name="connsiteX3" fmla="*/ 939073 w 1983084"/>
                <a:gd name="connsiteY3" fmla="*/ 1450576 h 2991507"/>
                <a:gd name="connsiteX4" fmla="*/ 596812 w 1983084"/>
                <a:gd name="connsiteY4" fmla="*/ 1632245 h 2991507"/>
                <a:gd name="connsiteX5" fmla="*/ 767160 w 1983084"/>
                <a:gd name="connsiteY5" fmla="*/ 1653421 h 2991507"/>
                <a:gd name="connsiteX6" fmla="*/ 1304774 w 1983084"/>
                <a:gd name="connsiteY6" fmla="*/ 1655250 h 2991507"/>
                <a:gd name="connsiteX7" fmla="*/ 1704866 w 1983084"/>
                <a:gd name="connsiteY7" fmla="*/ 1749816 h 2991507"/>
                <a:gd name="connsiteX8" fmla="*/ 1962155 w 1983084"/>
                <a:gd name="connsiteY8" fmla="*/ 1866208 h 2991507"/>
                <a:gd name="connsiteX9" fmla="*/ 1936029 w 1983084"/>
                <a:gd name="connsiteY9" fmla="*/ 1943962 h 2991507"/>
                <a:gd name="connsiteX10" fmla="*/ 1683042 w 1983084"/>
                <a:gd name="connsiteY10" fmla="*/ 2106263 h 2991507"/>
                <a:gd name="connsiteX11" fmla="*/ 1282950 w 1983084"/>
                <a:gd name="connsiteY11" fmla="*/ 2208104 h 2991507"/>
                <a:gd name="connsiteX12" fmla="*/ 965635 w 1983084"/>
                <a:gd name="connsiteY12" fmla="*/ 2195250 h 2991507"/>
                <a:gd name="connsiteX13" fmla="*/ 608543 w 1983084"/>
                <a:gd name="connsiteY13" fmla="*/ 2089164 h 2991507"/>
                <a:gd name="connsiteX14" fmla="*/ 351749 w 1983084"/>
                <a:gd name="connsiteY14" fmla="*/ 1949541 h 2991507"/>
                <a:gd name="connsiteX15" fmla="*/ 342903 w 1983084"/>
                <a:gd name="connsiteY15" fmla="*/ 1997936 h 2991507"/>
                <a:gd name="connsiteX16" fmla="*/ 396859 w 1983084"/>
                <a:gd name="connsiteY16" fmla="*/ 2349194 h 2991507"/>
                <a:gd name="connsiteX17" fmla="*/ 489005 w 1983084"/>
                <a:gd name="connsiteY17" fmla="*/ 2732957 h 2991507"/>
                <a:gd name="connsiteX18" fmla="*/ 553043 w 1983084"/>
                <a:gd name="connsiteY18" fmla="*/ 2882494 h 2991507"/>
                <a:gd name="connsiteX19" fmla="*/ 250562 w 1983084"/>
                <a:gd name="connsiteY19" fmla="*/ 2991507 h 2991507"/>
                <a:gd name="connsiteX20" fmla="*/ 63305 w 1983084"/>
                <a:gd name="connsiteY20" fmla="*/ 2363639 h 2991507"/>
                <a:gd name="connsiteX21" fmla="*/ 199 w 1983084"/>
                <a:gd name="connsiteY21" fmla="*/ 1690577 h 2991507"/>
                <a:gd name="connsiteX22" fmla="*/ 120046 w 1983084"/>
                <a:gd name="connsiteY22" fmla="*/ 908009 h 2991507"/>
                <a:gd name="connsiteX23" fmla="*/ 308178 w 1983084"/>
                <a:gd name="connsiteY23" fmla="*/ 433148 h 2991507"/>
                <a:gd name="connsiteX24" fmla="*/ 473685 w 1983084"/>
                <a:gd name="connsiteY24" fmla="*/ 172515 h 2991507"/>
                <a:gd name="connsiteX25" fmla="*/ 642536 w 1983084"/>
                <a:gd name="connsiteY25" fmla="*/ 0 h 2991507"/>
                <a:gd name="connsiteX26" fmla="*/ 761758 w 1983084"/>
                <a:gd name="connsiteY26" fmla="*/ 332056 h 2991507"/>
                <a:gd name="connsiteX27" fmla="*/ 754644 w 1983084"/>
                <a:gd name="connsiteY27" fmla="*/ 678085 h 2991507"/>
                <a:gd name="connsiteX28" fmla="*/ 577542 w 1983084"/>
                <a:gd name="connsiteY28" fmla="*/ 1005788 h 2991507"/>
                <a:gd name="connsiteX29" fmla="*/ 580016 w 1983084"/>
                <a:gd name="connsiteY29" fmla="*/ 1049853 h 2991507"/>
                <a:gd name="connsiteX30" fmla="*/ 998754 w 1983084"/>
                <a:gd name="connsiteY30" fmla="*/ 813397 h 2991507"/>
                <a:gd name="connsiteX31" fmla="*/ 1491148 w 1983084"/>
                <a:gd name="connsiteY31" fmla="*/ 701311 h 2991507"/>
                <a:gd name="connsiteX32" fmla="*/ 1503750 w 1983084"/>
                <a:gd name="connsiteY32" fmla="*/ 708401 h 2991507"/>
                <a:gd name="connsiteX0" fmla="*/ 1503751 w 1983085"/>
                <a:gd name="connsiteY0" fmla="*/ 708401 h 2991507"/>
                <a:gd name="connsiteX1" fmla="*/ 1441158 w 1983085"/>
                <a:gd name="connsiteY1" fmla="*/ 919813 h 2991507"/>
                <a:gd name="connsiteX2" fmla="*/ 1219955 w 1983085"/>
                <a:gd name="connsiteY2" fmla="*/ 1213129 h 2991507"/>
                <a:gd name="connsiteX3" fmla="*/ 939074 w 1983085"/>
                <a:gd name="connsiteY3" fmla="*/ 1450576 h 2991507"/>
                <a:gd name="connsiteX4" fmla="*/ 596813 w 1983085"/>
                <a:gd name="connsiteY4" fmla="*/ 1632245 h 2991507"/>
                <a:gd name="connsiteX5" fmla="*/ 767161 w 1983085"/>
                <a:gd name="connsiteY5" fmla="*/ 1653421 h 2991507"/>
                <a:gd name="connsiteX6" fmla="*/ 1304775 w 1983085"/>
                <a:gd name="connsiteY6" fmla="*/ 1655250 h 2991507"/>
                <a:gd name="connsiteX7" fmla="*/ 1704867 w 1983085"/>
                <a:gd name="connsiteY7" fmla="*/ 1749816 h 2991507"/>
                <a:gd name="connsiteX8" fmla="*/ 1962156 w 1983085"/>
                <a:gd name="connsiteY8" fmla="*/ 1866208 h 2991507"/>
                <a:gd name="connsiteX9" fmla="*/ 1936030 w 1983085"/>
                <a:gd name="connsiteY9" fmla="*/ 1943962 h 2991507"/>
                <a:gd name="connsiteX10" fmla="*/ 1683043 w 1983085"/>
                <a:gd name="connsiteY10" fmla="*/ 2106263 h 2991507"/>
                <a:gd name="connsiteX11" fmla="*/ 1282951 w 1983085"/>
                <a:gd name="connsiteY11" fmla="*/ 2208104 h 2991507"/>
                <a:gd name="connsiteX12" fmla="*/ 965636 w 1983085"/>
                <a:gd name="connsiteY12" fmla="*/ 2195250 h 2991507"/>
                <a:gd name="connsiteX13" fmla="*/ 608544 w 1983085"/>
                <a:gd name="connsiteY13" fmla="*/ 2089164 h 2991507"/>
                <a:gd name="connsiteX14" fmla="*/ 351750 w 1983085"/>
                <a:gd name="connsiteY14" fmla="*/ 1949541 h 2991507"/>
                <a:gd name="connsiteX15" fmla="*/ 342904 w 1983085"/>
                <a:gd name="connsiteY15" fmla="*/ 1997936 h 2991507"/>
                <a:gd name="connsiteX16" fmla="*/ 396860 w 1983085"/>
                <a:gd name="connsiteY16" fmla="*/ 2349194 h 2991507"/>
                <a:gd name="connsiteX17" fmla="*/ 509109 w 1983085"/>
                <a:gd name="connsiteY17" fmla="*/ 2762247 h 2991507"/>
                <a:gd name="connsiteX18" fmla="*/ 553044 w 1983085"/>
                <a:gd name="connsiteY18" fmla="*/ 2882494 h 2991507"/>
                <a:gd name="connsiteX19" fmla="*/ 250563 w 1983085"/>
                <a:gd name="connsiteY19" fmla="*/ 2991507 h 2991507"/>
                <a:gd name="connsiteX20" fmla="*/ 63306 w 1983085"/>
                <a:gd name="connsiteY20" fmla="*/ 2363639 h 2991507"/>
                <a:gd name="connsiteX21" fmla="*/ 200 w 1983085"/>
                <a:gd name="connsiteY21" fmla="*/ 1690577 h 2991507"/>
                <a:gd name="connsiteX22" fmla="*/ 120047 w 1983085"/>
                <a:gd name="connsiteY22" fmla="*/ 908009 h 2991507"/>
                <a:gd name="connsiteX23" fmla="*/ 308179 w 1983085"/>
                <a:gd name="connsiteY23" fmla="*/ 433148 h 2991507"/>
                <a:gd name="connsiteX24" fmla="*/ 473686 w 1983085"/>
                <a:gd name="connsiteY24" fmla="*/ 172515 h 2991507"/>
                <a:gd name="connsiteX25" fmla="*/ 642537 w 1983085"/>
                <a:gd name="connsiteY25" fmla="*/ 0 h 2991507"/>
                <a:gd name="connsiteX26" fmla="*/ 761759 w 1983085"/>
                <a:gd name="connsiteY26" fmla="*/ 332056 h 2991507"/>
                <a:gd name="connsiteX27" fmla="*/ 754645 w 1983085"/>
                <a:gd name="connsiteY27" fmla="*/ 678085 h 2991507"/>
                <a:gd name="connsiteX28" fmla="*/ 577543 w 1983085"/>
                <a:gd name="connsiteY28" fmla="*/ 1005788 h 2991507"/>
                <a:gd name="connsiteX29" fmla="*/ 580017 w 1983085"/>
                <a:gd name="connsiteY29" fmla="*/ 1049853 h 2991507"/>
                <a:gd name="connsiteX30" fmla="*/ 998755 w 1983085"/>
                <a:gd name="connsiteY30" fmla="*/ 813397 h 2991507"/>
                <a:gd name="connsiteX31" fmla="*/ 1491149 w 1983085"/>
                <a:gd name="connsiteY31" fmla="*/ 701311 h 2991507"/>
                <a:gd name="connsiteX32" fmla="*/ 1503751 w 1983085"/>
                <a:gd name="connsiteY32" fmla="*/ 708401 h 299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83085" h="2991507">
                  <a:moveTo>
                    <a:pt x="1503751" y="708401"/>
                  </a:moveTo>
                  <a:cubicBezTo>
                    <a:pt x="1523712" y="737061"/>
                    <a:pt x="1480707" y="845173"/>
                    <a:pt x="1441158" y="919813"/>
                  </a:cubicBezTo>
                  <a:cubicBezTo>
                    <a:pt x="1395959" y="1005116"/>
                    <a:pt x="1303636" y="1124669"/>
                    <a:pt x="1219955" y="1213129"/>
                  </a:cubicBezTo>
                  <a:cubicBezTo>
                    <a:pt x="1136275" y="1301590"/>
                    <a:pt x="1042931" y="1380723"/>
                    <a:pt x="939074" y="1450576"/>
                  </a:cubicBezTo>
                  <a:cubicBezTo>
                    <a:pt x="835217" y="1520429"/>
                    <a:pt x="606345" y="1620692"/>
                    <a:pt x="596813" y="1632245"/>
                  </a:cubicBezTo>
                  <a:cubicBezTo>
                    <a:pt x="587281" y="1643798"/>
                    <a:pt x="649167" y="1649587"/>
                    <a:pt x="767161" y="1653421"/>
                  </a:cubicBezTo>
                  <a:cubicBezTo>
                    <a:pt x="885155" y="1657255"/>
                    <a:pt x="1148491" y="1639184"/>
                    <a:pt x="1304775" y="1655250"/>
                  </a:cubicBezTo>
                  <a:cubicBezTo>
                    <a:pt x="1461059" y="1671316"/>
                    <a:pt x="1595303" y="1714658"/>
                    <a:pt x="1704867" y="1749816"/>
                  </a:cubicBezTo>
                  <a:cubicBezTo>
                    <a:pt x="1814430" y="1784976"/>
                    <a:pt x="1923629" y="1833850"/>
                    <a:pt x="1962156" y="1866208"/>
                  </a:cubicBezTo>
                  <a:cubicBezTo>
                    <a:pt x="2000683" y="1898565"/>
                    <a:pt x="1982548" y="1903952"/>
                    <a:pt x="1936030" y="1943962"/>
                  </a:cubicBezTo>
                  <a:cubicBezTo>
                    <a:pt x="1889511" y="1983971"/>
                    <a:pt x="1791890" y="2062239"/>
                    <a:pt x="1683043" y="2106263"/>
                  </a:cubicBezTo>
                  <a:cubicBezTo>
                    <a:pt x="1574197" y="2150286"/>
                    <a:pt x="1402519" y="2193274"/>
                    <a:pt x="1282951" y="2208104"/>
                  </a:cubicBezTo>
                  <a:cubicBezTo>
                    <a:pt x="1163382" y="2222935"/>
                    <a:pt x="1078036" y="2215074"/>
                    <a:pt x="965636" y="2195250"/>
                  </a:cubicBezTo>
                  <a:cubicBezTo>
                    <a:pt x="853235" y="2175427"/>
                    <a:pt x="710858" y="2130115"/>
                    <a:pt x="608544" y="2089164"/>
                  </a:cubicBezTo>
                  <a:cubicBezTo>
                    <a:pt x="506230" y="2048213"/>
                    <a:pt x="368968" y="1961518"/>
                    <a:pt x="351750" y="1949541"/>
                  </a:cubicBezTo>
                  <a:cubicBezTo>
                    <a:pt x="334532" y="1937564"/>
                    <a:pt x="335386" y="1931327"/>
                    <a:pt x="342904" y="1997936"/>
                  </a:cubicBezTo>
                  <a:cubicBezTo>
                    <a:pt x="350422" y="2064545"/>
                    <a:pt x="369159" y="2221809"/>
                    <a:pt x="396860" y="2349194"/>
                  </a:cubicBezTo>
                  <a:cubicBezTo>
                    <a:pt x="424561" y="2476579"/>
                    <a:pt x="467735" y="2639985"/>
                    <a:pt x="509109" y="2762247"/>
                  </a:cubicBezTo>
                  <a:lnTo>
                    <a:pt x="553044" y="2882494"/>
                  </a:lnTo>
                  <a:cubicBezTo>
                    <a:pt x="473777" y="2939687"/>
                    <a:pt x="326860" y="2968014"/>
                    <a:pt x="250563" y="2991507"/>
                  </a:cubicBezTo>
                  <a:cubicBezTo>
                    <a:pt x="170949" y="2783480"/>
                    <a:pt x="105033" y="2580461"/>
                    <a:pt x="63306" y="2363639"/>
                  </a:cubicBezTo>
                  <a:cubicBezTo>
                    <a:pt x="21579" y="2146817"/>
                    <a:pt x="-2461" y="1929490"/>
                    <a:pt x="200" y="1690577"/>
                  </a:cubicBezTo>
                  <a:cubicBezTo>
                    <a:pt x="2859" y="1451663"/>
                    <a:pt x="68717" y="1117581"/>
                    <a:pt x="120047" y="908009"/>
                  </a:cubicBezTo>
                  <a:cubicBezTo>
                    <a:pt x="171377" y="698438"/>
                    <a:pt x="249239" y="555730"/>
                    <a:pt x="308179" y="433148"/>
                  </a:cubicBezTo>
                  <a:cubicBezTo>
                    <a:pt x="367119" y="310566"/>
                    <a:pt x="414822" y="245163"/>
                    <a:pt x="473686" y="172515"/>
                  </a:cubicBezTo>
                  <a:cubicBezTo>
                    <a:pt x="525192" y="108949"/>
                    <a:pt x="595112" y="17610"/>
                    <a:pt x="642537" y="0"/>
                  </a:cubicBezTo>
                  <a:cubicBezTo>
                    <a:pt x="709556" y="115352"/>
                    <a:pt x="737990" y="210065"/>
                    <a:pt x="761759" y="332056"/>
                  </a:cubicBezTo>
                  <a:cubicBezTo>
                    <a:pt x="780973" y="477891"/>
                    <a:pt x="781276" y="547748"/>
                    <a:pt x="754645" y="678085"/>
                  </a:cubicBezTo>
                  <a:cubicBezTo>
                    <a:pt x="727497" y="810951"/>
                    <a:pt x="606647" y="943826"/>
                    <a:pt x="577543" y="1005788"/>
                  </a:cubicBezTo>
                  <a:cubicBezTo>
                    <a:pt x="548438" y="1067749"/>
                    <a:pt x="509816" y="1081918"/>
                    <a:pt x="580017" y="1049853"/>
                  </a:cubicBezTo>
                  <a:cubicBezTo>
                    <a:pt x="650219" y="1017789"/>
                    <a:pt x="846899" y="871489"/>
                    <a:pt x="998755" y="813397"/>
                  </a:cubicBezTo>
                  <a:cubicBezTo>
                    <a:pt x="1150609" y="755308"/>
                    <a:pt x="1446228" y="697135"/>
                    <a:pt x="1491149" y="701311"/>
                  </a:cubicBezTo>
                  <a:cubicBezTo>
                    <a:pt x="1496764" y="701833"/>
                    <a:pt x="1500901" y="704307"/>
                    <a:pt x="1503751" y="708401"/>
                  </a:cubicBezTo>
                  <a:close/>
                </a:path>
              </a:pathLst>
            </a:custGeom>
            <a:solidFill>
              <a:schemeClr val="accent3">
                <a:lumMod val="20000"/>
                <a:lumOff val="8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33628049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çerik Yer Tutucusu 3" descr="Arka planda gökyüzüyle manolya çiçekleri">
            <a:extLst>
              <a:ext uri="{FF2B5EF4-FFF2-40B4-BE49-F238E27FC236}">
                <a16:creationId xmlns:a16="http://schemas.microsoft.com/office/drawing/2014/main" id="{80906DFE-03A6-1F0A-CDAC-E37A0A216216}"/>
              </a:ext>
            </a:extLst>
          </p:cNvPr>
          <p:cNvPicPr>
            <a:picLocks noChangeAspect="1"/>
          </p:cNvPicPr>
          <p:nvPr/>
        </p:nvPicPr>
        <p:blipFill rotWithShape="1">
          <a:blip r:embed="rId2"/>
          <a:srcRect l="5884" r="-1" b="-1"/>
          <a:stretch/>
        </p:blipFill>
        <p:spPr>
          <a:xfrm>
            <a:off x="2522356" y="10"/>
            <a:ext cx="9669642" cy="6857990"/>
          </a:xfrm>
          <a:prstGeom prst="rect">
            <a:avLst/>
          </a:prstGeom>
        </p:spPr>
      </p:pic>
      <p:sp>
        <p:nvSpPr>
          <p:cNvPr id="7"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10F58497-84B0-6524-59AB-7D0F49439C9B}"/>
              </a:ext>
            </a:extLst>
          </p:cNvPr>
          <p:cNvSpPr>
            <a:spLocks noGrp="1"/>
          </p:cNvSpPr>
          <p:nvPr>
            <p:ph type="title"/>
          </p:nvPr>
        </p:nvSpPr>
        <p:spPr>
          <a:xfrm>
            <a:off x="838200" y="365125"/>
            <a:ext cx="4627321" cy="6356892"/>
          </a:xfrm>
        </p:spPr>
        <p:txBody>
          <a:bodyPr vert="horz" lIns="91440" tIns="45720" rIns="91440" bIns="45720" rtlCol="0" anchor="ctr">
            <a:noAutofit/>
          </a:bodyPr>
          <a:lstStyle/>
          <a:p>
            <a:r>
              <a:rPr lang="tr-TR" sz="3000" b="1" dirty="0" err="1">
                <a:solidFill>
                  <a:srgbClr val="333333"/>
                </a:solidFill>
                <a:latin typeface="Calibri"/>
                <a:ea typeface="+mj-lt"/>
                <a:cs typeface="+mj-lt"/>
              </a:rPr>
              <a:t>Rasûlullâh</a:t>
            </a:r>
            <a:r>
              <a:rPr lang="tr-TR" sz="3000" b="1" dirty="0">
                <a:solidFill>
                  <a:srgbClr val="333333"/>
                </a:solidFill>
                <a:latin typeface="Calibri"/>
                <a:ea typeface="+mj-lt"/>
                <a:cs typeface="+mj-lt"/>
              </a:rPr>
              <a:t>(</a:t>
            </a:r>
            <a:r>
              <a:rPr lang="tr-TR" sz="3000" b="1" dirty="0">
                <a:solidFill>
                  <a:srgbClr val="111111"/>
                </a:solidFill>
              </a:rPr>
              <a:t> ﷺ</a:t>
            </a:r>
            <a:r>
              <a:rPr lang="tr-TR" sz="3000" b="1" dirty="0">
                <a:solidFill>
                  <a:srgbClr val="222222"/>
                </a:solidFill>
                <a:ea typeface="+mj-lt"/>
                <a:cs typeface="+mj-lt"/>
              </a:rPr>
              <a:t>)</a:t>
            </a:r>
            <a:r>
              <a:rPr lang="tr-TR" sz="3000" b="1" dirty="0">
                <a:solidFill>
                  <a:srgbClr val="333333"/>
                </a:solidFill>
                <a:latin typeface="Calibri"/>
                <a:ea typeface="+mj-lt"/>
                <a:cs typeface="+mj-lt"/>
              </a:rPr>
              <a:t>:</a:t>
            </a:r>
            <a:endParaRPr lang="tr-TR" sz="3000" b="1">
              <a:latin typeface="Calibri"/>
              <a:ea typeface="Calibri"/>
              <a:cs typeface="Calibri"/>
            </a:endParaRPr>
          </a:p>
          <a:p>
            <a:r>
              <a:rPr lang="tr-TR" sz="3000" b="1" dirty="0">
                <a:solidFill>
                  <a:srgbClr val="333333"/>
                </a:solidFill>
                <a:latin typeface="Calibri"/>
                <a:ea typeface="+mj-lt"/>
                <a:cs typeface="+mj-lt"/>
              </a:rPr>
              <a:t>“−Şüphesiz insanlardan </a:t>
            </a:r>
            <a:r>
              <a:rPr lang="tr-TR" sz="3000" b="1" dirty="0" err="1">
                <a:solidFill>
                  <a:srgbClr val="333333"/>
                </a:solidFill>
                <a:latin typeface="Calibri"/>
                <a:ea typeface="+mj-lt"/>
                <a:cs typeface="+mj-lt"/>
              </a:rPr>
              <a:t>Allâh’a</a:t>
            </a:r>
            <a:r>
              <a:rPr lang="tr-TR" sz="3000" b="1" dirty="0">
                <a:solidFill>
                  <a:srgbClr val="333333"/>
                </a:solidFill>
                <a:latin typeface="Calibri"/>
                <a:ea typeface="+mj-lt"/>
                <a:cs typeface="+mj-lt"/>
              </a:rPr>
              <a:t> yakın olanlar vardır!” buyurmuştu. </a:t>
            </a:r>
            <a:r>
              <a:rPr lang="tr-TR" sz="3000" b="1" dirty="0" err="1">
                <a:solidFill>
                  <a:srgbClr val="333333"/>
                </a:solidFill>
                <a:latin typeface="Calibri"/>
                <a:ea typeface="+mj-lt"/>
                <a:cs typeface="+mj-lt"/>
              </a:rPr>
              <a:t>Ashâb</a:t>
            </a:r>
            <a:r>
              <a:rPr lang="tr-TR" sz="3000" b="1" dirty="0">
                <a:solidFill>
                  <a:srgbClr val="333333"/>
                </a:solidFill>
                <a:latin typeface="Calibri"/>
                <a:ea typeface="+mj-lt"/>
                <a:cs typeface="+mj-lt"/>
              </a:rPr>
              <a:t>-ı </a:t>
            </a:r>
            <a:r>
              <a:rPr lang="tr-TR" sz="3000" b="1" dirty="0" err="1">
                <a:solidFill>
                  <a:srgbClr val="333333"/>
                </a:solidFill>
                <a:latin typeface="Calibri"/>
                <a:ea typeface="+mj-lt"/>
                <a:cs typeface="+mj-lt"/>
              </a:rPr>
              <a:t>kirâm</a:t>
            </a:r>
            <a:r>
              <a:rPr lang="tr-TR" sz="3000" b="1" dirty="0">
                <a:solidFill>
                  <a:srgbClr val="333333"/>
                </a:solidFill>
                <a:latin typeface="Calibri"/>
                <a:ea typeface="+mj-lt"/>
                <a:cs typeface="+mj-lt"/>
              </a:rPr>
              <a:t>:</a:t>
            </a:r>
            <a:endParaRPr lang="tr-TR" sz="3000" b="1">
              <a:latin typeface="Calibri"/>
              <a:ea typeface="Calibri"/>
              <a:cs typeface="Calibri"/>
            </a:endParaRPr>
          </a:p>
          <a:p>
            <a:r>
              <a:rPr lang="tr-TR" sz="3000" b="1" dirty="0">
                <a:solidFill>
                  <a:srgbClr val="333333"/>
                </a:solidFill>
                <a:latin typeface="Calibri"/>
                <a:ea typeface="+mj-lt"/>
                <a:cs typeface="+mj-lt"/>
              </a:rPr>
              <a:t>“−Ey </a:t>
            </a:r>
            <a:r>
              <a:rPr lang="tr-TR" sz="3000" b="1" dirty="0" err="1">
                <a:solidFill>
                  <a:srgbClr val="333333"/>
                </a:solidFill>
                <a:latin typeface="Calibri"/>
                <a:ea typeface="+mj-lt"/>
                <a:cs typeface="+mj-lt"/>
              </a:rPr>
              <a:t>Allâh’ın</a:t>
            </a:r>
            <a:r>
              <a:rPr lang="tr-TR" sz="3000" b="1" dirty="0">
                <a:solidFill>
                  <a:srgbClr val="333333"/>
                </a:solidFill>
                <a:latin typeface="Calibri"/>
                <a:ea typeface="+mj-lt"/>
                <a:cs typeface="+mj-lt"/>
              </a:rPr>
              <a:t> </a:t>
            </a:r>
            <a:r>
              <a:rPr lang="tr-TR" sz="3000" b="1" dirty="0" err="1">
                <a:solidFill>
                  <a:srgbClr val="333333"/>
                </a:solidFill>
                <a:latin typeface="Calibri"/>
                <a:ea typeface="+mj-lt"/>
                <a:cs typeface="+mj-lt"/>
              </a:rPr>
              <a:t>Rasûlü</a:t>
            </a:r>
            <a:r>
              <a:rPr lang="tr-TR" sz="3000" b="1" dirty="0">
                <a:solidFill>
                  <a:srgbClr val="333333"/>
                </a:solidFill>
                <a:latin typeface="Calibri"/>
                <a:ea typeface="+mj-lt"/>
                <a:cs typeface="+mj-lt"/>
              </a:rPr>
              <a:t>! Onlar kimlerdir?” diye sorunca </a:t>
            </a:r>
            <a:r>
              <a:rPr lang="tr-TR" sz="3000" b="1" dirty="0" err="1">
                <a:solidFill>
                  <a:srgbClr val="333333"/>
                </a:solidFill>
                <a:latin typeface="Calibri"/>
                <a:ea typeface="+mj-lt"/>
                <a:cs typeface="+mj-lt"/>
              </a:rPr>
              <a:t>Allâh</a:t>
            </a:r>
            <a:r>
              <a:rPr lang="tr-TR" sz="3000" b="1" dirty="0">
                <a:solidFill>
                  <a:srgbClr val="333333"/>
                </a:solidFill>
                <a:latin typeface="Calibri"/>
                <a:ea typeface="+mj-lt"/>
                <a:cs typeface="+mj-lt"/>
              </a:rPr>
              <a:t> </a:t>
            </a:r>
            <a:r>
              <a:rPr lang="tr-TR" sz="3000" b="1" dirty="0" err="1">
                <a:solidFill>
                  <a:srgbClr val="333333"/>
                </a:solidFill>
                <a:latin typeface="Calibri"/>
                <a:ea typeface="+mj-lt"/>
                <a:cs typeface="+mj-lt"/>
              </a:rPr>
              <a:t>Rasûlü</a:t>
            </a:r>
            <a:r>
              <a:rPr lang="tr-TR" sz="3000" b="1" dirty="0">
                <a:solidFill>
                  <a:srgbClr val="333333"/>
                </a:solidFill>
                <a:latin typeface="Calibri"/>
                <a:ea typeface="+mj-lt"/>
                <a:cs typeface="+mj-lt"/>
              </a:rPr>
              <a:t> </a:t>
            </a:r>
            <a:r>
              <a:rPr lang="tr-TR" sz="3000" b="1" dirty="0" err="1">
                <a:solidFill>
                  <a:srgbClr val="333333"/>
                </a:solidFill>
                <a:latin typeface="Calibri"/>
                <a:ea typeface="+mj-lt"/>
                <a:cs typeface="+mj-lt"/>
              </a:rPr>
              <a:t>sallâllâhu</a:t>
            </a:r>
            <a:r>
              <a:rPr lang="tr-TR" sz="3000" b="1" dirty="0">
                <a:solidFill>
                  <a:srgbClr val="333333"/>
                </a:solidFill>
                <a:latin typeface="Calibri"/>
                <a:ea typeface="+mj-lt"/>
                <a:cs typeface="+mj-lt"/>
              </a:rPr>
              <a:t> aleyhi ve </a:t>
            </a:r>
            <a:r>
              <a:rPr lang="tr-TR" sz="3000" b="1" dirty="0" err="1">
                <a:solidFill>
                  <a:srgbClr val="333333"/>
                </a:solidFill>
                <a:latin typeface="Calibri"/>
                <a:ea typeface="+mj-lt"/>
                <a:cs typeface="+mj-lt"/>
              </a:rPr>
              <a:t>sellem</a:t>
            </a:r>
            <a:r>
              <a:rPr lang="tr-TR" sz="3000" b="1" dirty="0">
                <a:solidFill>
                  <a:srgbClr val="333333"/>
                </a:solidFill>
                <a:latin typeface="Calibri"/>
                <a:ea typeface="+mj-lt"/>
                <a:cs typeface="+mj-lt"/>
              </a:rPr>
              <a:t> şöyle buyurdu:</a:t>
            </a:r>
            <a:endParaRPr lang="tr-TR" sz="3000" b="1">
              <a:latin typeface="Calibri"/>
              <a:ea typeface="Calibri"/>
              <a:cs typeface="Calibri"/>
            </a:endParaRPr>
          </a:p>
          <a:p>
            <a:r>
              <a:rPr lang="tr-TR" sz="3000" b="1" dirty="0">
                <a:solidFill>
                  <a:srgbClr val="333333"/>
                </a:solidFill>
                <a:latin typeface="Calibri"/>
                <a:ea typeface="+mj-lt"/>
                <a:cs typeface="+mj-lt"/>
              </a:rPr>
              <a:t>“−Onlar, </a:t>
            </a:r>
            <a:r>
              <a:rPr lang="tr-TR" sz="3000" b="1" dirty="0" err="1">
                <a:solidFill>
                  <a:srgbClr val="333333"/>
                </a:solidFill>
                <a:latin typeface="Calibri"/>
                <a:ea typeface="+mj-lt"/>
                <a:cs typeface="+mj-lt"/>
              </a:rPr>
              <a:t>Kur’ân</a:t>
            </a:r>
            <a:r>
              <a:rPr lang="tr-TR" sz="3000" b="1" dirty="0">
                <a:solidFill>
                  <a:srgbClr val="333333"/>
                </a:solidFill>
                <a:latin typeface="Calibri"/>
                <a:ea typeface="+mj-lt"/>
                <a:cs typeface="+mj-lt"/>
              </a:rPr>
              <a:t> ehli, </a:t>
            </a:r>
            <a:r>
              <a:rPr lang="tr-TR" sz="3000" b="1" dirty="0" err="1">
                <a:solidFill>
                  <a:srgbClr val="333333"/>
                </a:solidFill>
                <a:latin typeface="Calibri"/>
                <a:ea typeface="+mj-lt"/>
                <a:cs typeface="+mj-lt"/>
              </a:rPr>
              <a:t>Allâh</a:t>
            </a:r>
            <a:r>
              <a:rPr lang="tr-TR" sz="3000" b="1" dirty="0">
                <a:solidFill>
                  <a:srgbClr val="333333"/>
                </a:solidFill>
                <a:latin typeface="Calibri"/>
                <a:ea typeface="+mj-lt"/>
                <a:cs typeface="+mj-lt"/>
              </a:rPr>
              <a:t> ehli ve </a:t>
            </a:r>
            <a:r>
              <a:rPr lang="tr-TR" sz="3000" b="1" dirty="0" err="1">
                <a:solidFill>
                  <a:srgbClr val="333333"/>
                </a:solidFill>
                <a:latin typeface="Calibri"/>
                <a:ea typeface="+mj-lt"/>
                <a:cs typeface="+mj-lt"/>
              </a:rPr>
              <a:t>Allâh’ın</a:t>
            </a:r>
            <a:r>
              <a:rPr lang="tr-TR" sz="3000" b="1" dirty="0">
                <a:solidFill>
                  <a:srgbClr val="333333"/>
                </a:solidFill>
                <a:latin typeface="Calibri"/>
                <a:ea typeface="+mj-lt"/>
                <a:cs typeface="+mj-lt"/>
              </a:rPr>
              <a:t> has kullarıdır!” (İbn-i Mâce, Mukaddime, 16)</a:t>
            </a:r>
            <a:endParaRPr lang="tr-TR" sz="3000" b="1">
              <a:latin typeface="Calibri"/>
              <a:ea typeface="Calibri"/>
              <a:cs typeface="Calibri"/>
            </a:endParaRPr>
          </a:p>
          <a:p>
            <a:endParaRPr lang="tr-TR" sz="3000" b="1" dirty="0">
              <a:latin typeface="Calibri"/>
              <a:ea typeface="Calibri Light"/>
              <a:cs typeface="Calibri Light"/>
            </a:endParaRPr>
          </a:p>
        </p:txBody>
      </p:sp>
      <p:sp>
        <p:nvSpPr>
          <p:cNvPr id="8" name="Content Placeholder 7">
            <a:extLst>
              <a:ext uri="{FF2B5EF4-FFF2-40B4-BE49-F238E27FC236}">
                <a16:creationId xmlns:a16="http://schemas.microsoft.com/office/drawing/2014/main" id="{1F213C8D-A010-3DDC-00AB-2A1AE5722B11}"/>
              </a:ext>
            </a:extLst>
          </p:cNvPr>
          <p:cNvSpPr>
            <a:spLocks noGrp="1"/>
          </p:cNvSpPr>
          <p:nvPr>
            <p:ph idx="1"/>
          </p:nvPr>
        </p:nvSpPr>
        <p:spPr>
          <a:xfrm>
            <a:off x="838200" y="2434201"/>
            <a:ext cx="3822189" cy="3742762"/>
          </a:xfrm>
        </p:spPr>
        <p:txBody>
          <a:bodyPr vert="horz" lIns="91440" tIns="45720" rIns="91440" bIns="45720" rtlCol="0" anchor="t">
            <a:normAutofit/>
          </a:bodyPr>
          <a:lstStyle/>
          <a:p>
            <a:pPr marL="0" indent="0">
              <a:buNone/>
            </a:pPr>
            <a:endParaRPr lang="en-US" sz="2000">
              <a:ea typeface="Calibri" panose="020F0502020204030204"/>
              <a:cs typeface="Calibri" panose="020F0502020204030204"/>
            </a:endParaRPr>
          </a:p>
          <a:p>
            <a:pPr marL="0" indent="0">
              <a:buNone/>
            </a:pPr>
            <a:endParaRPr lang="en-US" sz="2000" dirty="0">
              <a:ea typeface="Calibri" panose="020F0502020204030204"/>
              <a:cs typeface="Calibri" panose="020F0502020204030204"/>
            </a:endParaRPr>
          </a:p>
          <a:p>
            <a:pPr marL="0" indent="0">
              <a:buNone/>
            </a:pPr>
            <a:endParaRPr lang="en-US" sz="2000" dirty="0">
              <a:ea typeface="Calibri" panose="020F0502020204030204"/>
              <a:cs typeface="Calibri" panose="020F0502020204030204"/>
            </a:endParaRPr>
          </a:p>
        </p:txBody>
      </p:sp>
    </p:spTree>
    <p:extLst>
      <p:ext uri="{BB962C8B-B14F-4D97-AF65-F5344CB8AC3E}">
        <p14:creationId xmlns:p14="http://schemas.microsoft.com/office/powerpoint/2010/main" val="3693641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ODRİ MEYDAN l Kur'an'ın Altın İkliminden l DE, EN, FR, NL">
            <a:hlinkClick r:id="" action="ppaction://media"/>
            <a:extLst>
              <a:ext uri="{FF2B5EF4-FFF2-40B4-BE49-F238E27FC236}">
                <a16:creationId xmlns:a16="http://schemas.microsoft.com/office/drawing/2014/main" id="{C39B052C-F91C-A753-E59A-DCACC28874F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01" y="-4313"/>
            <a:ext cx="12199216" cy="6866626"/>
          </a:xfrm>
          <a:prstGeom prst="rect">
            <a:avLst/>
          </a:prstGeom>
        </p:spPr>
      </p:pic>
    </p:spTree>
    <p:extLst>
      <p:ext uri="{BB962C8B-B14F-4D97-AF65-F5344CB8AC3E}">
        <p14:creationId xmlns:p14="http://schemas.microsoft.com/office/powerpoint/2010/main" val="423247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C15EE098-521D-653E-F4BA-7156DC3EE759}"/>
              </a:ext>
            </a:extLst>
          </p:cNvPr>
          <p:cNvSpPr>
            <a:spLocks noGrp="1"/>
          </p:cNvSpPr>
          <p:nvPr>
            <p:ph type="title"/>
          </p:nvPr>
        </p:nvSpPr>
        <p:spPr>
          <a:xfrm>
            <a:off x="640080" y="325369"/>
            <a:ext cx="4368602" cy="5752462"/>
          </a:xfrm>
        </p:spPr>
        <p:txBody>
          <a:bodyPr vert="horz" lIns="91440" tIns="45720" rIns="91440" bIns="45720" rtlCol="0" anchor="b">
            <a:noAutofit/>
          </a:bodyPr>
          <a:lstStyle/>
          <a:p>
            <a:r>
              <a:rPr lang="tr-TR" sz="2800" b="1" dirty="0">
                <a:latin typeface="Calibri"/>
                <a:ea typeface="Verdana"/>
                <a:cs typeface="Calibri"/>
              </a:rPr>
              <a:t>“Bir adam: – “Ya Resulallah! Allah’ın en çok sevdiği amel hangisidir”? diye sordu.</a:t>
            </a:r>
            <a:br>
              <a:rPr lang="tr-TR" sz="2800" b="1" dirty="0">
                <a:latin typeface="Calibri"/>
                <a:ea typeface="Verdana"/>
                <a:cs typeface="Calibri"/>
              </a:rPr>
            </a:br>
            <a:r>
              <a:rPr lang="tr-TR" sz="2800" b="1" dirty="0">
                <a:latin typeface="Calibri"/>
                <a:ea typeface="Verdana"/>
                <a:cs typeface="Calibri"/>
              </a:rPr>
              <a:t> Hz. Peygamber: – “Konup göçendir” cevabını verdi. Adam: – “Konup göçen kimdir?” diye sorunca,</a:t>
            </a:r>
            <a:endParaRPr lang="tr-TR" sz="2800" b="1" dirty="0">
              <a:latin typeface="Calibri"/>
              <a:ea typeface="Calibri"/>
              <a:cs typeface="Calibri"/>
            </a:endParaRPr>
          </a:p>
          <a:p>
            <a:r>
              <a:rPr lang="tr-TR" sz="2800" b="1" dirty="0">
                <a:latin typeface="Calibri"/>
                <a:ea typeface="Verdana"/>
                <a:cs typeface="Calibri"/>
              </a:rPr>
              <a:t>– “</a:t>
            </a:r>
            <a:r>
              <a:rPr lang="tr-TR" sz="2800" b="1" err="1">
                <a:latin typeface="Calibri"/>
                <a:ea typeface="Verdana"/>
                <a:cs typeface="Calibri"/>
              </a:rPr>
              <a:t>Kur’ân’ı</a:t>
            </a:r>
            <a:r>
              <a:rPr lang="tr-TR" sz="2800" b="1" dirty="0">
                <a:latin typeface="Calibri"/>
                <a:ea typeface="Verdana"/>
                <a:cs typeface="Calibri"/>
              </a:rPr>
              <a:t> başından sonuna kadar okuyan, bitirince de tekrar başlayandır” cevabını aldı. (</a:t>
            </a:r>
            <a:r>
              <a:rPr lang="tr-TR" sz="2800" b="1" err="1">
                <a:latin typeface="Calibri"/>
                <a:ea typeface="Verdana"/>
                <a:cs typeface="Calibri"/>
              </a:rPr>
              <a:t>Tirmizî</a:t>
            </a:r>
            <a:r>
              <a:rPr lang="tr-TR" sz="2800" b="1" dirty="0">
                <a:latin typeface="Calibri"/>
                <a:ea typeface="Verdana"/>
                <a:cs typeface="Calibri"/>
              </a:rPr>
              <a:t>)</a:t>
            </a:r>
            <a:endParaRPr lang="tr-TR" sz="2800" b="1">
              <a:latin typeface="Calibri"/>
              <a:ea typeface="Calibri"/>
              <a:cs typeface="Calibri"/>
            </a:endParaRPr>
          </a:p>
          <a:p>
            <a:endParaRPr lang="tr-TR" sz="2800" b="1" dirty="0">
              <a:latin typeface="Calibri"/>
              <a:ea typeface="Calibri Light"/>
              <a:cs typeface="Calibri Light"/>
            </a:endParaRP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çerik Yer Tutucusu 3" descr="Hava çutunu püskürpmek üzere büyük bir dalga">
            <a:extLst>
              <a:ext uri="{FF2B5EF4-FFF2-40B4-BE49-F238E27FC236}">
                <a16:creationId xmlns:a16="http://schemas.microsoft.com/office/drawing/2014/main" id="{774C1088-C159-8265-8568-E77608F65A97}"/>
              </a:ext>
            </a:extLst>
          </p:cNvPr>
          <p:cNvPicPr>
            <a:picLocks noChangeAspect="1"/>
          </p:cNvPicPr>
          <p:nvPr/>
        </p:nvPicPr>
        <p:blipFill rotWithShape="1">
          <a:blip r:embed="rId2"/>
          <a:srcRect l="15436" r="1761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120399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3EE8D931-F0C9-905A-9238-55056E37EA64}"/>
              </a:ext>
            </a:extLst>
          </p:cNvPr>
          <p:cNvSpPr>
            <a:spLocks noGrp="1"/>
          </p:cNvSpPr>
          <p:nvPr>
            <p:ph type="title"/>
          </p:nvPr>
        </p:nvSpPr>
        <p:spPr>
          <a:xfrm>
            <a:off x="640080" y="325369"/>
            <a:ext cx="4368602" cy="6370688"/>
          </a:xfrm>
        </p:spPr>
        <p:txBody>
          <a:bodyPr anchor="b">
            <a:normAutofit fontScale="90000"/>
          </a:bodyPr>
          <a:lstStyle/>
          <a:p>
            <a:r>
              <a:rPr lang="tr-TR" sz="3000" b="1" dirty="0">
                <a:latin typeface="Calibri"/>
                <a:cs typeface="Calibri Light"/>
              </a:rPr>
              <a:t>Yüce kitabımız Kur'an-ı Kerim, Allah'ın kullarıyla son konuşmasıdır. Kur'an-ı Kerim bütün insanlara hitap eden evrensel bir kitaptır ve indirildiği dönemden beri Müslüman olsun olmasın bir çok ilim insanının dikkatini çekmiştir.</a:t>
            </a:r>
            <a:br>
              <a:rPr lang="tr-TR" sz="3000" b="1" dirty="0">
                <a:latin typeface="Calibri"/>
                <a:cs typeface="Calibri Light"/>
              </a:rPr>
            </a:br>
            <a:br>
              <a:rPr lang="tr-TR" sz="3000" b="1" dirty="0">
                <a:latin typeface="Calibri"/>
                <a:cs typeface="Calibri Light"/>
              </a:rPr>
            </a:br>
            <a:r>
              <a:rPr lang="tr-TR" sz="3000" b="1" dirty="0">
                <a:latin typeface="Calibri"/>
                <a:cs typeface="Calibri"/>
              </a:rPr>
              <a:t>Bediüzzaman'ın "Kur’an-ı Kerim, umumi bir muallim ve bir </a:t>
            </a:r>
            <a:r>
              <a:rPr lang="tr-TR" sz="3000" b="1" dirty="0" err="1">
                <a:latin typeface="Calibri"/>
                <a:cs typeface="Calibri"/>
              </a:rPr>
              <a:t>mürşiddir</a:t>
            </a:r>
            <a:r>
              <a:rPr lang="tr-TR" sz="3000" b="1" dirty="0">
                <a:latin typeface="Calibri"/>
                <a:cs typeface="Calibri"/>
              </a:rPr>
              <a:t>.'' sözü ile ifade edildiği gibi Kur'an kendisine uyulacak ve adım adım takip edilecek bir rehberdir.</a:t>
            </a:r>
          </a:p>
          <a:p>
            <a:endParaRPr lang="tr-TR" sz="3000" dirty="0">
              <a:latin typeface="Calibri"/>
              <a:cs typeface="Calibri Light"/>
            </a:endParaRPr>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14FEA412-26C7-9795-CD30-7622B277ACBC}"/>
              </a:ext>
            </a:extLst>
          </p:cNvPr>
          <p:cNvSpPr>
            <a:spLocks noGrp="1"/>
          </p:cNvSpPr>
          <p:nvPr>
            <p:ph idx="1"/>
          </p:nvPr>
        </p:nvSpPr>
        <p:spPr>
          <a:xfrm flipV="1">
            <a:off x="640080" y="6193567"/>
            <a:ext cx="4243589" cy="86765"/>
          </a:xfrm>
        </p:spPr>
        <p:txBody>
          <a:bodyPr>
            <a:normAutofit fontScale="25000" lnSpcReduction="20000"/>
          </a:bodyPr>
          <a:lstStyle/>
          <a:p>
            <a:endParaRPr lang="en-US" sz="2200"/>
          </a:p>
        </p:txBody>
      </p:sp>
      <p:pic>
        <p:nvPicPr>
          <p:cNvPr id="4" name="İçerik Yer Tutucusu 3" descr="Açık gökyüzü arka planı üzerinde çiçekler">
            <a:extLst>
              <a:ext uri="{FF2B5EF4-FFF2-40B4-BE49-F238E27FC236}">
                <a16:creationId xmlns:a16="http://schemas.microsoft.com/office/drawing/2014/main" id="{8B822EDC-CF10-3550-8B59-71ECF53944E0}"/>
              </a:ext>
            </a:extLst>
          </p:cNvPr>
          <p:cNvPicPr>
            <a:picLocks noChangeAspect="1"/>
          </p:cNvPicPr>
          <p:nvPr/>
        </p:nvPicPr>
        <p:blipFill rotWithShape="1">
          <a:blip r:embed="rId2"/>
          <a:srcRect l="10981" r="-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7634374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çerik Yer Tutucusu 3" descr="Pembe kiraz çiçekleri">
            <a:extLst>
              <a:ext uri="{FF2B5EF4-FFF2-40B4-BE49-F238E27FC236}">
                <a16:creationId xmlns:a16="http://schemas.microsoft.com/office/drawing/2014/main" id="{C2DD9AA4-8FCB-3034-4CAF-4AC8C059A610}"/>
              </a:ext>
            </a:extLst>
          </p:cNvPr>
          <p:cNvPicPr>
            <a:picLocks noChangeAspect="1"/>
          </p:cNvPicPr>
          <p:nvPr/>
        </p:nvPicPr>
        <p:blipFill rotWithShape="1">
          <a:blip r:embed="rId2"/>
          <a:srcRect r="5882" b="-1"/>
          <a:stretch/>
        </p:blipFill>
        <p:spPr>
          <a:xfrm>
            <a:off x="2522356" y="10"/>
            <a:ext cx="9669642" cy="6857990"/>
          </a:xfrm>
          <a:prstGeom prst="rect">
            <a:avLst/>
          </a:prstGeom>
        </p:spPr>
      </p:pic>
      <p:sp>
        <p:nvSpPr>
          <p:cNvPr id="12"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5C88F1E0-FB8A-3DAF-1901-F8BB6028E7F2}"/>
              </a:ext>
            </a:extLst>
          </p:cNvPr>
          <p:cNvSpPr>
            <a:spLocks noGrp="1"/>
          </p:cNvSpPr>
          <p:nvPr>
            <p:ph type="title"/>
          </p:nvPr>
        </p:nvSpPr>
        <p:spPr>
          <a:xfrm>
            <a:off x="838200" y="365125"/>
            <a:ext cx="3822189" cy="5939949"/>
          </a:xfrm>
        </p:spPr>
        <p:txBody>
          <a:bodyPr vert="horz" lIns="91440" tIns="45720" rIns="91440" bIns="45720" rtlCol="0" anchor="ctr">
            <a:noAutofit/>
          </a:bodyPr>
          <a:lstStyle/>
          <a:p>
            <a:r>
              <a:rPr lang="tr-TR" sz="3000" b="1" dirty="0">
                <a:solidFill>
                  <a:srgbClr val="333333"/>
                </a:solidFill>
                <a:latin typeface="Calibri"/>
                <a:ea typeface="+mj-lt"/>
                <a:cs typeface="+mj-lt"/>
              </a:rPr>
              <a:t>“Kıyamet gününde Kur’an ve dünyadaki hayatlarını ona göre tanzim eden Kur’an ehli kimseler mahşer yerine getirilirler. Bu sırada Kur’an’ın önünde Bakara ve </a:t>
            </a:r>
            <a:r>
              <a:rPr lang="tr-TR" sz="3000" b="1" err="1">
                <a:solidFill>
                  <a:srgbClr val="333333"/>
                </a:solidFill>
                <a:latin typeface="Calibri"/>
                <a:ea typeface="+mj-lt"/>
                <a:cs typeface="+mj-lt"/>
              </a:rPr>
              <a:t>Âl</a:t>
            </a:r>
            <a:r>
              <a:rPr lang="tr-TR" sz="3000" b="1" dirty="0">
                <a:solidFill>
                  <a:srgbClr val="333333"/>
                </a:solidFill>
                <a:latin typeface="Calibri"/>
                <a:ea typeface="+mj-lt"/>
                <a:cs typeface="+mj-lt"/>
              </a:rPr>
              <a:t>-i İmrân </a:t>
            </a:r>
            <a:r>
              <a:rPr lang="tr-TR" sz="3000" b="1" err="1">
                <a:solidFill>
                  <a:srgbClr val="333333"/>
                </a:solidFill>
                <a:latin typeface="Calibri"/>
                <a:ea typeface="+mj-lt"/>
                <a:cs typeface="+mj-lt"/>
              </a:rPr>
              <a:t>sûreleri</a:t>
            </a:r>
            <a:r>
              <a:rPr lang="tr-TR" sz="3000" b="1" dirty="0">
                <a:solidFill>
                  <a:srgbClr val="333333"/>
                </a:solidFill>
                <a:latin typeface="Calibri"/>
                <a:ea typeface="+mj-lt"/>
                <a:cs typeface="+mj-lt"/>
              </a:rPr>
              <a:t> vardır. Her ikisi de kendilerini okuyanları müdafaa için birbiriyle yarışırlar”(Müslim, </a:t>
            </a:r>
            <a:r>
              <a:rPr lang="tr-TR" sz="3000" b="1" err="1">
                <a:solidFill>
                  <a:srgbClr val="333333"/>
                </a:solidFill>
                <a:latin typeface="Calibri"/>
                <a:ea typeface="+mj-lt"/>
                <a:cs typeface="+mj-lt"/>
              </a:rPr>
              <a:t>Müsâfirîn</a:t>
            </a:r>
            <a:r>
              <a:rPr lang="tr-TR" sz="3000" b="1" dirty="0">
                <a:solidFill>
                  <a:srgbClr val="333333"/>
                </a:solidFill>
                <a:latin typeface="Calibri"/>
                <a:ea typeface="+mj-lt"/>
                <a:cs typeface="+mj-lt"/>
              </a:rPr>
              <a:t> 253)</a:t>
            </a:r>
            <a:endParaRPr lang="tr-TR" sz="3000" b="1">
              <a:latin typeface="Calibri"/>
              <a:ea typeface="Calibri Light"/>
              <a:cs typeface="Calibri Light"/>
            </a:endParaRPr>
          </a:p>
        </p:txBody>
      </p:sp>
    </p:spTree>
    <p:extLst>
      <p:ext uri="{BB962C8B-B14F-4D97-AF65-F5344CB8AC3E}">
        <p14:creationId xmlns:p14="http://schemas.microsoft.com/office/powerpoint/2010/main" val="1632744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çerik Yer Tutucusu 3" descr="Gökyüzünde bulutlar">
            <a:extLst>
              <a:ext uri="{FF2B5EF4-FFF2-40B4-BE49-F238E27FC236}">
                <a16:creationId xmlns:a16="http://schemas.microsoft.com/office/drawing/2014/main" id="{BB18CE6E-14C0-EFB3-110A-2A8A4B544DB1}"/>
              </a:ext>
            </a:extLst>
          </p:cNvPr>
          <p:cNvPicPr>
            <a:picLocks noChangeAspect="1"/>
          </p:cNvPicPr>
          <p:nvPr/>
        </p:nvPicPr>
        <p:blipFill rotWithShape="1">
          <a:blip r:embed="rId2">
            <a:alphaModFix amt="35000"/>
          </a:blip>
          <a:srcRect t="25000"/>
          <a:stretch/>
        </p:blipFill>
        <p:spPr>
          <a:xfrm>
            <a:off x="20" y="1"/>
            <a:ext cx="12191980" cy="6857999"/>
          </a:xfrm>
          <a:prstGeom prst="rect">
            <a:avLst/>
          </a:prstGeom>
        </p:spPr>
      </p:pic>
      <p:sp>
        <p:nvSpPr>
          <p:cNvPr id="2" name="Başlık 1">
            <a:extLst>
              <a:ext uri="{FF2B5EF4-FFF2-40B4-BE49-F238E27FC236}">
                <a16:creationId xmlns:a16="http://schemas.microsoft.com/office/drawing/2014/main" id="{07A0C6CD-36E0-E911-5339-7D13B9292649}"/>
              </a:ext>
            </a:extLst>
          </p:cNvPr>
          <p:cNvSpPr>
            <a:spLocks noGrp="1"/>
          </p:cNvSpPr>
          <p:nvPr>
            <p:ph type="title"/>
          </p:nvPr>
        </p:nvSpPr>
        <p:spPr>
          <a:xfrm>
            <a:off x="838199" y="1065862"/>
            <a:ext cx="6052955" cy="4726276"/>
          </a:xfrm>
        </p:spPr>
        <p:txBody>
          <a:bodyPr>
            <a:normAutofit/>
          </a:bodyPr>
          <a:lstStyle/>
          <a:p>
            <a:pPr algn="r"/>
            <a:r>
              <a:rPr lang="tr-TR" sz="2800" b="1" dirty="0">
                <a:latin typeface="Calibri"/>
                <a:ea typeface="Verdana"/>
                <a:cs typeface="Calibri"/>
              </a:rPr>
              <a:t>“Üç zümre vardır ki, onları Kıyametin dehşeti korkutmaz, onlar için hesap zorluğu yoktur, diğerlerinin hesabı bitinceye kadar onlar misk tepecikleri üzerindedirler. Bunlardan birisi, Allah’ın rızasını kazanmak için </a:t>
            </a:r>
            <a:r>
              <a:rPr lang="tr-TR" sz="2800" b="1" err="1">
                <a:latin typeface="Calibri"/>
                <a:ea typeface="Verdana"/>
                <a:cs typeface="Calibri"/>
              </a:rPr>
              <a:t>Kur’ân</a:t>
            </a:r>
            <a:r>
              <a:rPr lang="tr-TR" sz="2800" b="1" dirty="0">
                <a:latin typeface="Calibri"/>
                <a:ea typeface="Verdana"/>
                <a:cs typeface="Calibri"/>
              </a:rPr>
              <a:t> okuyan kimsedir.” (et-</a:t>
            </a:r>
            <a:r>
              <a:rPr lang="tr-TR" sz="2800" b="1" err="1">
                <a:latin typeface="Calibri"/>
                <a:ea typeface="Verdana"/>
                <a:cs typeface="Calibri"/>
              </a:rPr>
              <a:t>Terğîb</a:t>
            </a:r>
            <a:r>
              <a:rPr lang="tr-TR" sz="2800" b="1" dirty="0">
                <a:latin typeface="Calibri"/>
                <a:ea typeface="Verdana"/>
                <a:cs typeface="Calibri"/>
              </a:rPr>
              <a:t> </a:t>
            </a:r>
            <a:r>
              <a:rPr lang="tr-TR" sz="2800" b="1" err="1">
                <a:latin typeface="Calibri"/>
                <a:ea typeface="Verdana"/>
                <a:cs typeface="Calibri"/>
              </a:rPr>
              <a:t>v’et-Terhîb</a:t>
            </a:r>
            <a:r>
              <a:rPr lang="tr-TR" sz="2800" b="1" dirty="0">
                <a:latin typeface="Calibri"/>
                <a:ea typeface="Verdana"/>
                <a:cs typeface="Calibri"/>
              </a:rPr>
              <a:t>) </a:t>
            </a:r>
            <a:endParaRPr lang="tr-TR" sz="2800" b="1">
              <a:latin typeface="Calibri"/>
              <a:ea typeface="Calibri Light"/>
              <a:cs typeface="Calibri"/>
            </a:endParaRPr>
          </a:p>
        </p:txBody>
      </p:sp>
      <p:cxnSp>
        <p:nvCxnSpPr>
          <p:cNvPr id="13" name="Straight Connector 12">
            <a:extLst>
              <a:ext uri="{FF2B5EF4-FFF2-40B4-BE49-F238E27FC236}">
                <a16:creationId xmlns:a16="http://schemas.microsoft.com/office/drawing/2014/main" id="{96A8629B-8289-498B-939B-1CA0C10618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289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5238331"/>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ŞÜPHE OLMAYACAK ŞEKİLDE İNANIN! l Kur'an'ın Altın İkliminden">
            <a:hlinkClick r:id="" action="ppaction://media"/>
            <a:extLst>
              <a:ext uri="{FF2B5EF4-FFF2-40B4-BE49-F238E27FC236}">
                <a16:creationId xmlns:a16="http://schemas.microsoft.com/office/drawing/2014/main" id="{8146F56D-A018-77AE-BE3A-F07D113BC67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7485" y="-4313"/>
            <a:ext cx="12127330" cy="6866626"/>
          </a:xfrm>
          <a:prstGeom prst="rect">
            <a:avLst/>
          </a:prstGeom>
        </p:spPr>
      </p:pic>
    </p:spTree>
    <p:extLst>
      <p:ext uri="{BB962C8B-B14F-4D97-AF65-F5344CB8AC3E}">
        <p14:creationId xmlns:p14="http://schemas.microsoft.com/office/powerpoint/2010/main" val="4006552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3">
            <a:extLst>
              <a:ext uri="{FF2B5EF4-FFF2-40B4-BE49-F238E27FC236}">
                <a16:creationId xmlns:a16="http://schemas.microsoft.com/office/drawing/2014/main" id="{8F90786E-B72D-4C32-BDCE-A170B0078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15">
            <a:extLst>
              <a:ext uri="{FF2B5EF4-FFF2-40B4-BE49-F238E27FC236}">
                <a16:creationId xmlns:a16="http://schemas.microsoft.com/office/drawing/2014/main" id="{5E46F2E7-848F-4A6C-A098-4764FDEA7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7" name="İçerik Yer Tutucusu 6" descr="Buz dağlarının üzerinde canlı kırmızı bir gün batımı">
            <a:extLst>
              <a:ext uri="{FF2B5EF4-FFF2-40B4-BE49-F238E27FC236}">
                <a16:creationId xmlns:a16="http://schemas.microsoft.com/office/drawing/2014/main" id="{8E5E3326-F689-0CF4-6211-54215402D9F3}"/>
              </a:ext>
            </a:extLst>
          </p:cNvPr>
          <p:cNvPicPr>
            <a:picLocks noChangeAspect="1"/>
          </p:cNvPicPr>
          <p:nvPr/>
        </p:nvPicPr>
        <p:blipFill rotWithShape="1">
          <a:blip r:embed="rId2">
            <a:alphaModFix amt="60000"/>
          </a:blip>
          <a:srcRect t="8907"/>
          <a:stretch/>
        </p:blipFill>
        <p:spPr>
          <a:xfrm>
            <a:off x="-1" y="10"/>
            <a:ext cx="12192001" cy="6857990"/>
          </a:xfrm>
          <a:prstGeom prst="rect">
            <a:avLst/>
          </a:prstGeom>
        </p:spPr>
      </p:pic>
      <p:sp>
        <p:nvSpPr>
          <p:cNvPr id="2" name="Başlık 1">
            <a:extLst>
              <a:ext uri="{FF2B5EF4-FFF2-40B4-BE49-F238E27FC236}">
                <a16:creationId xmlns:a16="http://schemas.microsoft.com/office/drawing/2014/main" id="{E1364B42-DD31-5350-9BE5-A017A3E6624A}"/>
              </a:ext>
            </a:extLst>
          </p:cNvPr>
          <p:cNvSpPr>
            <a:spLocks noGrp="1"/>
          </p:cNvSpPr>
          <p:nvPr>
            <p:ph type="title"/>
          </p:nvPr>
        </p:nvSpPr>
        <p:spPr>
          <a:xfrm>
            <a:off x="450010" y="-441902"/>
            <a:ext cx="11466920" cy="4028912"/>
          </a:xfrm>
        </p:spPr>
        <p:txBody>
          <a:bodyPr vert="horz" lIns="91440" tIns="45720" rIns="91440" bIns="45720" rtlCol="0" anchor="t">
            <a:noAutofit/>
          </a:bodyPr>
          <a:lstStyle/>
          <a:p>
            <a:br>
              <a:rPr lang="tr-TR" sz="3000" b="1" dirty="0">
                <a:solidFill>
                  <a:schemeClr val="bg1"/>
                </a:solidFill>
                <a:latin typeface="Calibri"/>
                <a:ea typeface="Verdana"/>
                <a:cs typeface="Calibri"/>
              </a:rPr>
            </a:br>
            <a:br>
              <a:rPr lang="tr-TR" sz="3000" b="1" dirty="0">
                <a:latin typeface="Calibri"/>
                <a:ea typeface="Verdana"/>
                <a:cs typeface="Calibri"/>
              </a:rPr>
            </a:br>
            <a:r>
              <a:rPr lang="tr-TR" sz="3000" b="1" dirty="0">
                <a:solidFill>
                  <a:schemeClr val="bg1"/>
                </a:solidFill>
                <a:latin typeface="Calibri"/>
                <a:ea typeface="Verdana"/>
                <a:cs typeface="Calibri"/>
              </a:rPr>
              <a:t>Kuran- Kerim hakkında büyük İslam alimleri ise şunları söylemiştir;</a:t>
            </a:r>
            <a:br>
              <a:rPr lang="tr-TR" sz="3000" b="1" dirty="0">
                <a:solidFill>
                  <a:schemeClr val="bg1"/>
                </a:solidFill>
                <a:latin typeface="Calibri"/>
                <a:ea typeface="Verdana"/>
                <a:cs typeface="Calibri"/>
              </a:rPr>
            </a:br>
            <a:br>
              <a:rPr lang="tr-TR" sz="3000" b="1" dirty="0">
                <a:solidFill>
                  <a:schemeClr val="bg1"/>
                </a:solidFill>
                <a:latin typeface="Calibri"/>
                <a:ea typeface="Verdana"/>
                <a:cs typeface="Calibri"/>
              </a:rPr>
            </a:br>
            <a:r>
              <a:rPr lang="tr-TR" sz="3000" b="1" dirty="0">
                <a:solidFill>
                  <a:schemeClr val="bg1"/>
                </a:solidFill>
                <a:latin typeface="Calibri"/>
                <a:ea typeface="Verdana"/>
                <a:cs typeface="Calibri"/>
              </a:rPr>
              <a:t>İbn </a:t>
            </a:r>
            <a:r>
              <a:rPr lang="tr-TR" sz="3000" b="1" dirty="0" err="1">
                <a:solidFill>
                  <a:schemeClr val="bg1"/>
                </a:solidFill>
                <a:latin typeface="Calibri"/>
                <a:ea typeface="Verdana"/>
                <a:cs typeface="Calibri"/>
              </a:rPr>
              <a:t>Mes’ud</a:t>
            </a:r>
            <a:r>
              <a:rPr lang="tr-TR" sz="3000" b="1" dirty="0">
                <a:solidFill>
                  <a:schemeClr val="bg1"/>
                </a:solidFill>
                <a:latin typeface="Calibri"/>
                <a:ea typeface="Verdana"/>
                <a:cs typeface="Calibri"/>
              </a:rPr>
              <a:t> (</a:t>
            </a:r>
            <a:r>
              <a:rPr lang="tr-TR" sz="3000" b="1" dirty="0" err="1">
                <a:solidFill>
                  <a:schemeClr val="bg1"/>
                </a:solidFill>
                <a:latin typeface="Calibri"/>
                <a:ea typeface="Verdana"/>
                <a:cs typeface="Calibri"/>
              </a:rPr>
              <a:t>r.a</a:t>
            </a:r>
            <a:r>
              <a:rPr lang="tr-TR" sz="3000" b="1" dirty="0">
                <a:solidFill>
                  <a:schemeClr val="bg1"/>
                </a:solidFill>
                <a:latin typeface="Calibri"/>
                <a:ea typeface="Verdana"/>
                <a:cs typeface="Calibri"/>
              </a:rPr>
              <a:t>) şöyle demiştir:</a:t>
            </a:r>
            <a:endParaRPr lang="tr-TR" sz="3000" b="1">
              <a:solidFill>
                <a:schemeClr val="bg1"/>
              </a:solidFill>
              <a:latin typeface="Calibri"/>
              <a:ea typeface="Calibri Light"/>
              <a:cs typeface="Calibri"/>
            </a:endParaRPr>
          </a:p>
          <a:p>
            <a:r>
              <a:rPr lang="tr-TR" sz="3000" b="1" dirty="0">
                <a:solidFill>
                  <a:schemeClr val="bg1"/>
                </a:solidFill>
                <a:latin typeface="Calibri"/>
                <a:ea typeface="Verdana"/>
                <a:cs typeface="Calibri"/>
              </a:rPr>
              <a:t>İlmi istediğiniz zaman, Kur’an’ı inceleyiniz. Çünkü öncekilerin ve sonrakilerin ilmi Kur’an’dadır.”</a:t>
            </a:r>
            <a:endParaRPr lang="tr-TR" sz="3000" b="1">
              <a:solidFill>
                <a:schemeClr val="bg1"/>
              </a:solidFill>
              <a:latin typeface="Calibri"/>
              <a:ea typeface="Calibri Light"/>
              <a:cs typeface="Calibri"/>
            </a:endParaRPr>
          </a:p>
          <a:p>
            <a:br>
              <a:rPr lang="tr-TR" sz="3000" b="1" dirty="0">
                <a:solidFill>
                  <a:schemeClr val="bg1"/>
                </a:solidFill>
                <a:latin typeface="Calibri"/>
                <a:ea typeface="Verdana"/>
                <a:cs typeface="Calibri"/>
              </a:rPr>
            </a:br>
            <a:r>
              <a:rPr lang="tr-TR" sz="3000" b="1" dirty="0">
                <a:solidFill>
                  <a:schemeClr val="bg1"/>
                </a:solidFill>
                <a:latin typeface="Calibri"/>
                <a:ea typeface="Verdana"/>
                <a:cs typeface="Calibri"/>
              </a:rPr>
              <a:t>Yine İbn </a:t>
            </a:r>
            <a:r>
              <a:rPr lang="tr-TR" sz="3000" b="1" dirty="0" err="1">
                <a:solidFill>
                  <a:schemeClr val="bg1"/>
                </a:solidFill>
                <a:latin typeface="Calibri"/>
                <a:ea typeface="Verdana"/>
                <a:cs typeface="Calibri"/>
              </a:rPr>
              <a:t>Mes’ud</a:t>
            </a:r>
            <a:r>
              <a:rPr lang="tr-TR" sz="3000" b="1" dirty="0">
                <a:solidFill>
                  <a:schemeClr val="bg1"/>
                </a:solidFill>
                <a:latin typeface="Calibri"/>
                <a:ea typeface="Verdana"/>
                <a:cs typeface="Calibri"/>
              </a:rPr>
              <a:t> (</a:t>
            </a:r>
            <a:r>
              <a:rPr lang="tr-TR" sz="3000" b="1" dirty="0" err="1">
                <a:solidFill>
                  <a:schemeClr val="bg1"/>
                </a:solidFill>
                <a:latin typeface="Calibri"/>
                <a:ea typeface="Verdana"/>
                <a:cs typeface="Calibri"/>
              </a:rPr>
              <a:t>r.a</a:t>
            </a:r>
            <a:r>
              <a:rPr lang="tr-TR" sz="3000" b="1" dirty="0">
                <a:solidFill>
                  <a:schemeClr val="bg1"/>
                </a:solidFill>
                <a:latin typeface="Calibri"/>
                <a:ea typeface="Verdana"/>
                <a:cs typeface="Calibri"/>
              </a:rPr>
              <a:t>) şöyle demiştir:</a:t>
            </a:r>
            <a:endParaRPr lang="tr-TR" sz="3000" b="1">
              <a:solidFill>
                <a:schemeClr val="bg1"/>
              </a:solidFill>
              <a:latin typeface="Calibri"/>
              <a:ea typeface="Calibri Light"/>
              <a:cs typeface="Calibri"/>
            </a:endParaRPr>
          </a:p>
          <a:p>
            <a:r>
              <a:rPr lang="tr-TR" sz="3000" b="1" dirty="0">
                <a:solidFill>
                  <a:schemeClr val="bg1"/>
                </a:solidFill>
                <a:latin typeface="Calibri"/>
                <a:ea typeface="Verdana"/>
                <a:cs typeface="Calibri"/>
              </a:rPr>
              <a:t>“Eğer kişi Kur’an’ı sever ve ona hayranlık duyarsa, bilmiş olsun ki Allah’ı ve </a:t>
            </a:r>
            <a:r>
              <a:rPr lang="tr-TR" sz="3000" b="1" err="1">
                <a:solidFill>
                  <a:schemeClr val="bg1"/>
                </a:solidFill>
                <a:latin typeface="Calibri"/>
                <a:ea typeface="Verdana"/>
                <a:cs typeface="Calibri"/>
              </a:rPr>
              <a:t>Rasûlü’nü</a:t>
            </a:r>
            <a:r>
              <a:rPr lang="tr-TR" sz="3000" b="1" dirty="0">
                <a:solidFill>
                  <a:schemeClr val="bg1"/>
                </a:solidFill>
                <a:latin typeface="Calibri"/>
                <a:ea typeface="Verdana"/>
                <a:cs typeface="Calibri"/>
              </a:rPr>
              <a:t> de sever.”</a:t>
            </a:r>
            <a:endParaRPr lang="tr-TR" sz="3000" b="1" dirty="0">
              <a:solidFill>
                <a:schemeClr val="bg1"/>
              </a:solidFill>
              <a:latin typeface="Calibri"/>
              <a:ea typeface="Calibri Light"/>
              <a:cs typeface="Calibri"/>
            </a:endParaRPr>
          </a:p>
          <a:p>
            <a:endParaRPr lang="tr-TR" sz="3000" b="1" dirty="0">
              <a:solidFill>
                <a:schemeClr val="bg1"/>
              </a:solidFill>
              <a:latin typeface="Calibri"/>
              <a:ea typeface="Calibri Light"/>
              <a:cs typeface="Calibri Light"/>
            </a:endParaRPr>
          </a:p>
        </p:txBody>
      </p:sp>
      <p:sp>
        <p:nvSpPr>
          <p:cNvPr id="12" name="Content Placeholder 10">
            <a:extLst>
              <a:ext uri="{FF2B5EF4-FFF2-40B4-BE49-F238E27FC236}">
                <a16:creationId xmlns:a16="http://schemas.microsoft.com/office/drawing/2014/main" id="{972574C4-EC55-52B2-E0E9-2A40C1634DE4}"/>
              </a:ext>
            </a:extLst>
          </p:cNvPr>
          <p:cNvSpPr>
            <a:spLocks noGrp="1"/>
          </p:cNvSpPr>
          <p:nvPr>
            <p:ph idx="1"/>
          </p:nvPr>
        </p:nvSpPr>
        <p:spPr>
          <a:xfrm>
            <a:off x="6185986" y="1671566"/>
            <a:ext cx="5170861" cy="4072043"/>
          </a:xfrm>
        </p:spPr>
        <p:txBody>
          <a:bodyPr vert="horz" lIns="91440" tIns="45720" rIns="91440" bIns="45720" rtlCol="0" anchor="t">
            <a:normAutofit/>
          </a:bodyPr>
          <a:lstStyle/>
          <a:p>
            <a:pPr marL="0" indent="0">
              <a:buNone/>
            </a:pPr>
            <a:endParaRPr lang="en-US" sz="2000">
              <a:solidFill>
                <a:srgbClr val="FFFFFF"/>
              </a:solidFill>
              <a:ea typeface="Calibri" panose="020F0502020204030204"/>
              <a:cs typeface="Calibri" panose="020F0502020204030204"/>
            </a:endParaRPr>
          </a:p>
          <a:p>
            <a:pPr marL="0" indent="0">
              <a:buNone/>
            </a:pPr>
            <a:endParaRPr lang="en-US" sz="2000" dirty="0">
              <a:solidFill>
                <a:srgbClr val="FFFFFF"/>
              </a:solidFill>
              <a:ea typeface="Calibri" panose="020F0502020204030204"/>
              <a:cs typeface="Calibri" panose="020F0502020204030204"/>
            </a:endParaRPr>
          </a:p>
        </p:txBody>
      </p:sp>
    </p:spTree>
    <p:extLst>
      <p:ext uri="{BB962C8B-B14F-4D97-AF65-F5344CB8AC3E}">
        <p14:creationId xmlns:p14="http://schemas.microsoft.com/office/powerpoint/2010/main" val="27417191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A7428E5D-0BF0-D04D-8E95-B92658CD22F7}"/>
              </a:ext>
            </a:extLst>
          </p:cNvPr>
          <p:cNvSpPr>
            <a:spLocks noGrp="1"/>
          </p:cNvSpPr>
          <p:nvPr>
            <p:ph type="title"/>
          </p:nvPr>
        </p:nvSpPr>
        <p:spPr>
          <a:xfrm>
            <a:off x="266269" y="325369"/>
            <a:ext cx="5245620" cy="6543218"/>
          </a:xfrm>
        </p:spPr>
        <p:txBody>
          <a:bodyPr anchor="b">
            <a:normAutofit fontScale="90000"/>
          </a:bodyPr>
          <a:lstStyle/>
          <a:p>
            <a:r>
              <a:rPr lang="tr-TR" sz="3000" b="1" dirty="0">
                <a:latin typeface="Calibri"/>
                <a:ea typeface="Calibri"/>
                <a:cs typeface="Calibri"/>
              </a:rPr>
              <a:t>Ebû </a:t>
            </a:r>
            <a:r>
              <a:rPr lang="tr-TR" sz="3000" b="1" err="1">
                <a:latin typeface="Calibri"/>
                <a:ea typeface="Calibri"/>
                <a:cs typeface="Calibri"/>
              </a:rPr>
              <a:t>Umâme</a:t>
            </a:r>
            <a:r>
              <a:rPr lang="tr-TR" sz="3000" b="1" dirty="0">
                <a:latin typeface="Calibri"/>
                <a:ea typeface="Calibri"/>
                <a:cs typeface="Calibri"/>
              </a:rPr>
              <a:t> el-</a:t>
            </a:r>
            <a:r>
              <a:rPr lang="tr-TR" sz="3000" b="1" err="1">
                <a:latin typeface="Calibri"/>
                <a:ea typeface="Calibri"/>
                <a:cs typeface="Calibri"/>
              </a:rPr>
              <a:t>Bâhilî</a:t>
            </a:r>
            <a:r>
              <a:rPr lang="tr-TR" sz="3000" b="1" dirty="0">
                <a:latin typeface="Calibri"/>
                <a:ea typeface="Calibri"/>
                <a:cs typeface="Calibri"/>
              </a:rPr>
              <a:t> (</a:t>
            </a:r>
            <a:r>
              <a:rPr lang="tr-TR" sz="3000" b="1" err="1">
                <a:latin typeface="Calibri"/>
                <a:ea typeface="Calibri"/>
                <a:cs typeface="Calibri"/>
              </a:rPr>
              <a:t>rh</a:t>
            </a:r>
            <a:r>
              <a:rPr lang="tr-TR" sz="3000" b="1" dirty="0">
                <a:latin typeface="Calibri"/>
                <a:ea typeface="Calibri"/>
                <a:cs typeface="Calibri"/>
              </a:rPr>
              <a:t>):</a:t>
            </a:r>
          </a:p>
          <a:p>
            <a:r>
              <a:rPr lang="tr-TR" sz="3000" b="1" dirty="0">
                <a:latin typeface="Calibri"/>
                <a:ea typeface="Calibri"/>
                <a:cs typeface="Calibri"/>
              </a:rPr>
              <a:t>Kur’an’ı okuyunuz. Sakın bu duvarlarda asılı bulunan </a:t>
            </a:r>
            <a:r>
              <a:rPr lang="tr-TR" sz="3000" b="1" err="1">
                <a:latin typeface="Calibri"/>
                <a:ea typeface="Calibri"/>
                <a:cs typeface="Calibri"/>
              </a:rPr>
              <a:t>mushaflar</a:t>
            </a:r>
            <a:r>
              <a:rPr lang="tr-TR" sz="3000" b="1" dirty="0">
                <a:latin typeface="Calibri"/>
                <a:ea typeface="Calibri"/>
                <a:cs typeface="Calibri"/>
              </a:rPr>
              <a:t> sizi aldatmasın. Çünkü Allah Teâlâ, Kur’an’a kap olan bir kalbi  azaba uğratmaz.”</a:t>
            </a:r>
          </a:p>
          <a:p>
            <a:br>
              <a:rPr lang="tr-TR" sz="3000" b="1" dirty="0">
                <a:latin typeface="Calibri"/>
                <a:ea typeface="Calibri"/>
                <a:cs typeface="Calibri"/>
              </a:rPr>
            </a:br>
            <a:r>
              <a:rPr lang="tr-TR" sz="3000" b="1" dirty="0">
                <a:latin typeface="Calibri"/>
                <a:ea typeface="Calibri"/>
                <a:cs typeface="Calibri"/>
              </a:rPr>
              <a:t> Ebû Hüreyre (</a:t>
            </a:r>
            <a:r>
              <a:rPr lang="tr-TR" sz="3000" b="1" err="1">
                <a:latin typeface="Calibri"/>
                <a:ea typeface="Calibri"/>
                <a:cs typeface="Calibri"/>
              </a:rPr>
              <a:t>r.a</a:t>
            </a:r>
            <a:r>
              <a:rPr lang="tr-TR" sz="3000" b="1" dirty="0">
                <a:latin typeface="Calibri"/>
                <a:ea typeface="Calibri"/>
                <a:cs typeface="Calibri"/>
              </a:rPr>
              <a:t>) :</a:t>
            </a:r>
          </a:p>
          <a:p>
            <a:r>
              <a:rPr lang="tr-TR" sz="3000" b="1" dirty="0">
                <a:latin typeface="Calibri"/>
                <a:ea typeface="Calibri"/>
                <a:cs typeface="Calibri"/>
              </a:rPr>
              <a:t>“Herhangi bir evde </a:t>
            </a:r>
            <a:r>
              <a:rPr lang="tr-TR" sz="3000" b="1" err="1">
                <a:latin typeface="Calibri"/>
                <a:ea typeface="Calibri"/>
                <a:cs typeface="Calibri"/>
              </a:rPr>
              <a:t>Kur’ân</a:t>
            </a:r>
            <a:r>
              <a:rPr lang="tr-TR" sz="3000" b="1" dirty="0">
                <a:latin typeface="Calibri"/>
                <a:ea typeface="Calibri"/>
                <a:cs typeface="Calibri"/>
              </a:rPr>
              <a:t> okunursa, </a:t>
            </a:r>
            <a:r>
              <a:rPr lang="tr-TR" sz="3000" b="1" err="1">
                <a:latin typeface="Calibri"/>
                <a:ea typeface="Calibri"/>
                <a:cs typeface="Calibri"/>
              </a:rPr>
              <a:t>şeksiz</a:t>
            </a:r>
            <a:r>
              <a:rPr lang="tr-TR" sz="3000" b="1" dirty="0">
                <a:latin typeface="Calibri"/>
                <a:ea typeface="Calibri"/>
                <a:cs typeface="Calibri"/>
              </a:rPr>
              <a:t> ve şüphesiz aile efradı için o ev (</a:t>
            </a:r>
            <a:r>
              <a:rPr lang="tr-TR" sz="3000" b="1" err="1">
                <a:latin typeface="Calibri"/>
                <a:ea typeface="Calibri"/>
                <a:cs typeface="Calibri"/>
              </a:rPr>
              <a:t>mânen</a:t>
            </a:r>
            <a:r>
              <a:rPr lang="tr-TR" sz="3000" b="1" dirty="0">
                <a:latin typeface="Calibri"/>
                <a:ea typeface="Calibri"/>
                <a:cs typeface="Calibri"/>
              </a:rPr>
              <a:t>) genişler, hayrı çoğalır, oraya melekler dolar ve şeytanlar kaçar. O ev ki, içinde </a:t>
            </a:r>
            <a:r>
              <a:rPr lang="tr-TR" sz="3000" b="1" err="1">
                <a:latin typeface="Calibri"/>
                <a:ea typeface="Calibri"/>
                <a:cs typeface="Calibri"/>
              </a:rPr>
              <a:t>Kur’ân</a:t>
            </a:r>
            <a:r>
              <a:rPr lang="tr-TR" sz="3000" b="1" dirty="0">
                <a:latin typeface="Calibri"/>
                <a:ea typeface="Calibri"/>
                <a:cs typeface="Calibri"/>
              </a:rPr>
              <a:t> okunmaz, aile efradı üzerine daralır, hayrı azalır, melekler oradan çıkıp şeytanlar dolar.”</a:t>
            </a:r>
          </a:p>
          <a:p>
            <a:br>
              <a:rPr lang="tr-TR" sz="1400" dirty="0">
                <a:latin typeface="Calibri"/>
                <a:ea typeface="Calibri"/>
                <a:cs typeface="Calibri"/>
              </a:rPr>
            </a:br>
            <a:endParaRPr lang="tr-TR" sz="3000" b="1" dirty="0">
              <a:latin typeface="Calibri"/>
              <a:ea typeface="Calibri"/>
              <a:cs typeface="Calibri"/>
            </a:endParaRPr>
          </a:p>
        </p:txBody>
      </p:sp>
      <p:sp>
        <p:nvSpPr>
          <p:cNvPr id="2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çerik Yer Tutucusu 15">
            <a:extLst>
              <a:ext uri="{FF2B5EF4-FFF2-40B4-BE49-F238E27FC236}">
                <a16:creationId xmlns:a16="http://schemas.microsoft.com/office/drawing/2014/main" id="{48AF4F0C-0EF9-0987-A38B-A2DAB42D983A}"/>
              </a:ext>
            </a:extLst>
          </p:cNvPr>
          <p:cNvSpPr>
            <a:spLocks noGrp="1"/>
          </p:cNvSpPr>
          <p:nvPr>
            <p:ph idx="1"/>
          </p:nvPr>
        </p:nvSpPr>
        <p:spPr>
          <a:xfrm>
            <a:off x="640080" y="2872899"/>
            <a:ext cx="4243589" cy="3320668"/>
          </a:xfrm>
        </p:spPr>
        <p:txBody>
          <a:bodyPr vert="horz" lIns="91440" tIns="45720" rIns="91440" bIns="45720" rtlCol="0">
            <a:normAutofit/>
          </a:bodyPr>
          <a:lstStyle/>
          <a:p>
            <a:endParaRPr lang="tr-TR" sz="2200"/>
          </a:p>
          <a:p>
            <a:endParaRPr lang="tr-TR" sz="2200">
              <a:ea typeface="Calibri"/>
              <a:cs typeface="Calibri"/>
            </a:endParaRPr>
          </a:p>
          <a:p>
            <a:endParaRPr lang="tr-TR" sz="2200">
              <a:ea typeface="Calibri"/>
              <a:cs typeface="Calibri"/>
            </a:endParaRPr>
          </a:p>
          <a:p>
            <a:endParaRPr lang="tr-TR" sz="2200">
              <a:ea typeface="Calibri"/>
              <a:cs typeface="Calibri"/>
            </a:endParaRPr>
          </a:p>
          <a:p>
            <a:endParaRPr lang="tr-TR" sz="2200">
              <a:ea typeface="Calibri"/>
              <a:cs typeface="Calibri"/>
            </a:endParaRPr>
          </a:p>
        </p:txBody>
      </p:sp>
      <p:pic>
        <p:nvPicPr>
          <p:cNvPr id="3" name="Resim 2" descr="Uçan karahindiba tohumları">
            <a:extLst>
              <a:ext uri="{FF2B5EF4-FFF2-40B4-BE49-F238E27FC236}">
                <a16:creationId xmlns:a16="http://schemas.microsoft.com/office/drawing/2014/main" id="{604351A7-76B8-5A69-453A-21F6B40E1824}"/>
              </a:ext>
            </a:extLst>
          </p:cNvPr>
          <p:cNvPicPr>
            <a:picLocks noChangeAspect="1"/>
          </p:cNvPicPr>
          <p:nvPr/>
        </p:nvPicPr>
        <p:blipFill rotWithShape="1">
          <a:blip r:embed="rId2"/>
          <a:srcRect l="26278" r="-2"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6309123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çerik Yer Tutucusu 3" descr="Ay yarıklı kumulları">
            <a:extLst>
              <a:ext uri="{FF2B5EF4-FFF2-40B4-BE49-F238E27FC236}">
                <a16:creationId xmlns:a16="http://schemas.microsoft.com/office/drawing/2014/main" id="{72775450-7DAB-1ADC-E0ED-66DCF14B3367}"/>
              </a:ext>
            </a:extLst>
          </p:cNvPr>
          <p:cNvPicPr>
            <a:picLocks noChangeAspect="1"/>
          </p:cNvPicPr>
          <p:nvPr/>
        </p:nvPicPr>
        <p:blipFill rotWithShape="1">
          <a:blip r:embed="rId2"/>
          <a:srcRect l="9931" r="10757"/>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196A600D-2C09-AE1E-4F53-3A8DF15A7EE1}"/>
              </a:ext>
            </a:extLst>
          </p:cNvPr>
          <p:cNvSpPr>
            <a:spLocks noGrp="1"/>
          </p:cNvSpPr>
          <p:nvPr>
            <p:ph type="title"/>
          </p:nvPr>
        </p:nvSpPr>
        <p:spPr>
          <a:xfrm>
            <a:off x="6841496" y="997729"/>
            <a:ext cx="5216794" cy="5925572"/>
          </a:xfrm>
        </p:spPr>
        <p:txBody>
          <a:bodyPr vert="horz" lIns="91440" tIns="45720" rIns="91440" bIns="45720" rtlCol="0" anchor="ctr">
            <a:noAutofit/>
          </a:bodyPr>
          <a:lstStyle/>
          <a:p>
            <a:r>
              <a:rPr lang="tr-TR" sz="3200" b="1" dirty="0">
                <a:latin typeface="Calibri"/>
                <a:ea typeface="Verdana"/>
                <a:cs typeface="Calibri"/>
              </a:rPr>
              <a:t> </a:t>
            </a:r>
            <a:r>
              <a:rPr lang="tr-TR" sz="3200" b="1" err="1">
                <a:latin typeface="Calibri"/>
                <a:ea typeface="Verdana"/>
                <a:cs typeface="Calibri"/>
              </a:rPr>
              <a:t>Fudayl</a:t>
            </a:r>
            <a:r>
              <a:rPr lang="tr-TR" sz="3200" b="1" dirty="0">
                <a:latin typeface="Calibri"/>
                <a:ea typeface="Verdana"/>
                <a:cs typeface="Calibri"/>
              </a:rPr>
              <a:t> b. </a:t>
            </a:r>
            <a:r>
              <a:rPr lang="tr-TR" sz="3200" b="1" err="1">
                <a:latin typeface="Calibri"/>
                <a:ea typeface="Verdana"/>
                <a:cs typeface="Calibri"/>
              </a:rPr>
              <a:t>İyâz</a:t>
            </a:r>
            <a:r>
              <a:rPr lang="tr-TR" sz="3200" b="1" dirty="0">
                <a:latin typeface="Calibri"/>
                <a:ea typeface="Verdana"/>
                <a:cs typeface="Calibri"/>
              </a:rPr>
              <a:t> şöyle der:</a:t>
            </a:r>
            <a:endParaRPr lang="tr-TR" sz="3200" b="1">
              <a:latin typeface="Calibri"/>
              <a:ea typeface="Calibri Light"/>
              <a:cs typeface="Calibri"/>
            </a:endParaRPr>
          </a:p>
          <a:p>
            <a:r>
              <a:rPr lang="tr-TR" sz="3200" b="1" dirty="0">
                <a:latin typeface="Calibri"/>
                <a:ea typeface="Verdana"/>
                <a:cs typeface="Calibri"/>
              </a:rPr>
              <a:t>‘</a:t>
            </a:r>
            <a:r>
              <a:rPr lang="tr-TR" sz="3200" b="1" err="1">
                <a:latin typeface="Calibri"/>
                <a:ea typeface="Verdana"/>
                <a:cs typeface="Calibri"/>
              </a:rPr>
              <a:t>Kur’ân</a:t>
            </a:r>
            <a:r>
              <a:rPr lang="tr-TR" sz="3200" b="1" dirty="0">
                <a:latin typeface="Calibri"/>
                <a:ea typeface="Verdana"/>
                <a:cs typeface="Calibri"/>
              </a:rPr>
              <a:t> ile amel edene en yakışan hareket, hiç kimseye hatta sultanlara ve rütbece onlardan daha küçük olan diğer idarecilere de muhtaç olup el açmamasıdır! Bu bakımdan </a:t>
            </a:r>
            <a:r>
              <a:rPr lang="tr-TR" sz="3200" b="1" err="1">
                <a:latin typeface="Calibri"/>
                <a:ea typeface="Verdana"/>
                <a:cs typeface="Calibri"/>
              </a:rPr>
              <a:t>Kur’ân</a:t>
            </a:r>
            <a:r>
              <a:rPr lang="tr-TR" sz="3200" b="1" dirty="0">
                <a:latin typeface="Calibri"/>
                <a:ea typeface="Verdana"/>
                <a:cs typeface="Calibri"/>
              </a:rPr>
              <a:t> hâmilinin insanlara muhtaç olmaması, aksine insanların ona muhtaç olması, ona daha uygun ve yaraşır bir harekettir.”</a:t>
            </a:r>
            <a:endParaRPr lang="tr-TR" sz="3200" b="1">
              <a:latin typeface="Calibri"/>
              <a:ea typeface="Calibri Light"/>
              <a:cs typeface="Calibri"/>
            </a:endParaRPr>
          </a:p>
          <a:p>
            <a:endParaRPr lang="tr-TR" sz="8000" b="1" dirty="0">
              <a:latin typeface="Calibri"/>
              <a:ea typeface="Calibri Light"/>
              <a:cs typeface="Calibri Light"/>
            </a:endParaRPr>
          </a:p>
        </p:txBody>
      </p:sp>
    </p:spTree>
    <p:extLst>
      <p:ext uri="{BB962C8B-B14F-4D97-AF65-F5344CB8AC3E}">
        <p14:creationId xmlns:p14="http://schemas.microsoft.com/office/powerpoint/2010/main" val="39161050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20">
            <a:extLst>
              <a:ext uri="{FF2B5EF4-FFF2-40B4-BE49-F238E27FC236}">
                <a16:creationId xmlns:a16="http://schemas.microsoft.com/office/drawing/2014/main" id="{73AD41DB-DF9F-49BC-85AE-6AB1840A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82E9CC00-7763-F6F9-402D-FB8D554D6FA6}"/>
              </a:ext>
            </a:extLst>
          </p:cNvPr>
          <p:cNvSpPr>
            <a:spLocks noGrp="1"/>
          </p:cNvSpPr>
          <p:nvPr>
            <p:ph type="title"/>
          </p:nvPr>
        </p:nvSpPr>
        <p:spPr>
          <a:xfrm>
            <a:off x="334993" y="4669978"/>
            <a:ext cx="4894231" cy="1173700"/>
          </a:xfrm>
        </p:spPr>
        <p:txBody>
          <a:bodyPr vert="horz" lIns="91440" tIns="45720" rIns="91440" bIns="45720" rtlCol="0" anchor="t">
            <a:noAutofit/>
          </a:bodyPr>
          <a:lstStyle/>
          <a:p>
            <a:r>
              <a:rPr lang="tr-TR" sz="4000" dirty="0">
                <a:solidFill>
                  <a:schemeClr val="bg1"/>
                </a:solidFill>
                <a:latin typeface="Verdana"/>
                <a:ea typeface="Verdana"/>
                <a:cs typeface="Calibri Light"/>
              </a:rPr>
              <a:t> Hasan </a:t>
            </a:r>
            <a:r>
              <a:rPr lang="tr-TR" sz="4000" err="1">
                <a:solidFill>
                  <a:schemeClr val="bg1"/>
                </a:solidFill>
                <a:latin typeface="Verdana"/>
                <a:ea typeface="Verdana"/>
                <a:cs typeface="Calibri Light"/>
              </a:rPr>
              <a:t>Basrî</a:t>
            </a:r>
            <a:r>
              <a:rPr lang="tr-TR" sz="4000" dirty="0">
                <a:solidFill>
                  <a:schemeClr val="bg1"/>
                </a:solidFill>
                <a:latin typeface="Verdana"/>
                <a:ea typeface="Verdana"/>
                <a:cs typeface="Calibri Light"/>
              </a:rPr>
              <a:t> (</a:t>
            </a:r>
            <a:r>
              <a:rPr lang="tr-TR" sz="4000" err="1">
                <a:solidFill>
                  <a:schemeClr val="bg1"/>
                </a:solidFill>
                <a:latin typeface="Verdana"/>
                <a:ea typeface="Verdana"/>
                <a:cs typeface="Calibri Light"/>
              </a:rPr>
              <a:t>r.a</a:t>
            </a:r>
            <a:r>
              <a:rPr lang="tr-TR" sz="4000" dirty="0">
                <a:solidFill>
                  <a:schemeClr val="bg1"/>
                </a:solidFill>
                <a:latin typeface="Verdana"/>
                <a:ea typeface="Verdana"/>
                <a:cs typeface="Calibri Light"/>
              </a:rPr>
              <a:t>) şöyle demiştir:</a:t>
            </a:r>
            <a:endParaRPr lang="tr-TR" sz="4000">
              <a:solidFill>
                <a:schemeClr val="bg1"/>
              </a:solidFill>
              <a:ea typeface="Calibri Light"/>
              <a:cs typeface="Calibri Light"/>
            </a:endParaRPr>
          </a:p>
          <a:p>
            <a:endParaRPr lang="tr-TR" sz="9600" dirty="0">
              <a:solidFill>
                <a:schemeClr val="bg1"/>
              </a:solidFill>
              <a:latin typeface="Verdana"/>
              <a:ea typeface="Verdana"/>
              <a:cs typeface="Calibri Light"/>
            </a:endParaRPr>
          </a:p>
        </p:txBody>
      </p:sp>
      <p:pic>
        <p:nvPicPr>
          <p:cNvPr id="4" name="İçerik Yer Tutucusu 3" descr="Bokeh efektli ışıklar ve soyut eğri çizgiler">
            <a:extLst>
              <a:ext uri="{FF2B5EF4-FFF2-40B4-BE49-F238E27FC236}">
                <a16:creationId xmlns:a16="http://schemas.microsoft.com/office/drawing/2014/main" id="{9B67080F-9883-AA6F-4F07-1A985E88F292}"/>
              </a:ext>
            </a:extLst>
          </p:cNvPr>
          <p:cNvPicPr>
            <a:picLocks noChangeAspect="1"/>
          </p:cNvPicPr>
          <p:nvPr/>
        </p:nvPicPr>
        <p:blipFill rotWithShape="1">
          <a:blip r:embed="rId2"/>
          <a:srcRect t="17564" b="10995"/>
          <a:stretch/>
        </p:blipFill>
        <p:spPr>
          <a:xfrm>
            <a:off x="20" y="-1"/>
            <a:ext cx="12191980" cy="3984912"/>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p:spPr>
      </p:pic>
      <p:grpSp>
        <p:nvGrpSpPr>
          <p:cNvPr id="20" name="Group 22">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24" name="Freeform: Shape 23">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3">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9" name="Content Placeholder 7">
            <a:extLst>
              <a:ext uri="{FF2B5EF4-FFF2-40B4-BE49-F238E27FC236}">
                <a16:creationId xmlns:a16="http://schemas.microsoft.com/office/drawing/2014/main" id="{77B324F1-3817-21AE-4E26-8B5CE2FE6336}"/>
              </a:ext>
            </a:extLst>
          </p:cNvPr>
          <p:cNvSpPr>
            <a:spLocks noGrp="1"/>
          </p:cNvSpPr>
          <p:nvPr>
            <p:ph idx="1"/>
          </p:nvPr>
        </p:nvSpPr>
        <p:spPr>
          <a:xfrm>
            <a:off x="5232881" y="4224280"/>
            <a:ext cx="6842961" cy="2122605"/>
          </a:xfrm>
        </p:spPr>
        <p:txBody>
          <a:bodyPr vert="horz" lIns="91440" tIns="45720" rIns="91440" bIns="45720" rtlCol="0" anchor="t">
            <a:normAutofit/>
          </a:bodyPr>
          <a:lstStyle/>
          <a:p>
            <a:pPr>
              <a:buNone/>
            </a:pPr>
            <a:endParaRPr lang="en-US" sz="2400" b="1" dirty="0">
              <a:solidFill>
                <a:schemeClr val="bg1"/>
              </a:solidFill>
              <a:latin typeface="Verdana"/>
              <a:ea typeface="Verdana"/>
              <a:cs typeface="Calibri" panose="020F0502020204030204"/>
            </a:endParaRPr>
          </a:p>
          <a:p>
            <a:pPr>
              <a:buNone/>
            </a:pPr>
            <a:r>
              <a:rPr lang="en-US" sz="2400" b="1" dirty="0">
                <a:solidFill>
                  <a:schemeClr val="bg1"/>
                </a:solidFill>
                <a:latin typeface="Verdana"/>
                <a:ea typeface="Verdana"/>
                <a:cs typeface="Calibri" panose="020F0502020204030204"/>
              </a:rPr>
              <a:t>“</a:t>
            </a:r>
            <a:r>
              <a:rPr lang="en-US" sz="2400" b="1" err="1">
                <a:solidFill>
                  <a:schemeClr val="bg1"/>
                </a:solidFill>
                <a:latin typeface="Verdana"/>
                <a:ea typeface="Verdana"/>
                <a:cs typeface="Calibri" panose="020F0502020204030204"/>
              </a:rPr>
              <a:t>Allah’a</a:t>
            </a:r>
            <a:r>
              <a:rPr lang="en-US" sz="2400" b="1" dirty="0">
                <a:solidFill>
                  <a:schemeClr val="bg1"/>
                </a:solidFill>
                <a:latin typeface="Verdana"/>
                <a:ea typeface="Verdana"/>
                <a:cs typeface="Calibri" panose="020F0502020204030204"/>
              </a:rPr>
              <a:t> </a:t>
            </a:r>
            <a:r>
              <a:rPr lang="en-US" sz="2400" b="1" err="1">
                <a:solidFill>
                  <a:schemeClr val="bg1"/>
                </a:solidFill>
                <a:latin typeface="Verdana"/>
                <a:ea typeface="Verdana"/>
                <a:cs typeface="Calibri" panose="020F0502020204030204"/>
              </a:rPr>
              <a:t>yemin</a:t>
            </a:r>
            <a:r>
              <a:rPr lang="en-US" sz="2400" b="1" dirty="0">
                <a:solidFill>
                  <a:schemeClr val="bg1"/>
                </a:solidFill>
                <a:latin typeface="Verdana"/>
                <a:ea typeface="Verdana"/>
                <a:cs typeface="Calibri" panose="020F0502020204030204"/>
              </a:rPr>
              <a:t> </a:t>
            </a:r>
            <a:r>
              <a:rPr lang="en-US" sz="2400" b="1" err="1">
                <a:solidFill>
                  <a:schemeClr val="bg1"/>
                </a:solidFill>
                <a:latin typeface="Verdana"/>
                <a:ea typeface="Verdana"/>
                <a:cs typeface="Calibri" panose="020F0502020204030204"/>
              </a:rPr>
              <a:t>ederim</a:t>
            </a:r>
            <a:r>
              <a:rPr lang="en-US" sz="2400" b="1" dirty="0">
                <a:solidFill>
                  <a:schemeClr val="bg1"/>
                </a:solidFill>
                <a:latin typeface="Verdana"/>
                <a:ea typeface="Verdana"/>
                <a:cs typeface="Calibri" panose="020F0502020204030204"/>
              </a:rPr>
              <a:t>, </a:t>
            </a:r>
            <a:r>
              <a:rPr lang="en-US" sz="2400" b="1" err="1">
                <a:solidFill>
                  <a:schemeClr val="bg1"/>
                </a:solidFill>
                <a:latin typeface="Verdana"/>
                <a:ea typeface="Verdana"/>
                <a:cs typeface="Calibri" panose="020F0502020204030204"/>
              </a:rPr>
              <a:t>Kur’ân</a:t>
            </a:r>
            <a:r>
              <a:rPr lang="en-US" sz="2400" b="1" dirty="0">
                <a:solidFill>
                  <a:schemeClr val="bg1"/>
                </a:solidFill>
                <a:latin typeface="Verdana"/>
                <a:ea typeface="Verdana"/>
                <a:cs typeface="Calibri" panose="020F0502020204030204"/>
              </a:rPr>
              <a:t> dan </a:t>
            </a:r>
            <a:r>
              <a:rPr lang="en-US" sz="2400" b="1" err="1">
                <a:solidFill>
                  <a:schemeClr val="bg1"/>
                </a:solidFill>
                <a:latin typeface="Verdana"/>
                <a:ea typeface="Verdana"/>
                <a:cs typeface="Calibri" panose="020F0502020204030204"/>
              </a:rPr>
              <a:t>daha</a:t>
            </a:r>
            <a:r>
              <a:rPr lang="en-US" sz="2400" b="1" dirty="0">
                <a:solidFill>
                  <a:schemeClr val="bg1"/>
                </a:solidFill>
                <a:latin typeface="Verdana"/>
                <a:ea typeface="Verdana"/>
                <a:cs typeface="Calibri" panose="020F0502020204030204"/>
              </a:rPr>
              <a:t> </a:t>
            </a:r>
            <a:r>
              <a:rPr lang="en-US" sz="2400" b="1" err="1">
                <a:solidFill>
                  <a:schemeClr val="bg1"/>
                </a:solidFill>
                <a:latin typeface="Verdana"/>
                <a:ea typeface="Verdana"/>
                <a:cs typeface="Calibri" panose="020F0502020204030204"/>
              </a:rPr>
              <a:t>üstün</a:t>
            </a:r>
            <a:r>
              <a:rPr lang="en-US" sz="2400" b="1" dirty="0">
                <a:solidFill>
                  <a:schemeClr val="bg1"/>
                </a:solidFill>
                <a:latin typeface="Verdana"/>
                <a:ea typeface="Verdana"/>
                <a:cs typeface="Calibri" panose="020F0502020204030204"/>
              </a:rPr>
              <a:t> </a:t>
            </a:r>
            <a:r>
              <a:rPr lang="en-US" sz="2400" b="1" err="1">
                <a:solidFill>
                  <a:schemeClr val="bg1"/>
                </a:solidFill>
                <a:latin typeface="Verdana"/>
                <a:ea typeface="Verdana"/>
                <a:cs typeface="Calibri" panose="020F0502020204030204"/>
              </a:rPr>
              <a:t>bir</a:t>
            </a:r>
            <a:r>
              <a:rPr lang="en-US" sz="2400" b="1" dirty="0">
                <a:solidFill>
                  <a:schemeClr val="bg1"/>
                </a:solidFill>
                <a:latin typeface="Verdana"/>
                <a:ea typeface="Verdana"/>
                <a:cs typeface="Calibri" panose="020F0502020204030204"/>
              </a:rPr>
              <a:t> </a:t>
            </a:r>
            <a:r>
              <a:rPr lang="en-US" sz="2400" b="1" err="1">
                <a:solidFill>
                  <a:schemeClr val="bg1"/>
                </a:solidFill>
                <a:latin typeface="Verdana"/>
                <a:ea typeface="Verdana"/>
                <a:cs typeface="Calibri" panose="020F0502020204030204"/>
              </a:rPr>
              <a:t>zenginlik</a:t>
            </a:r>
            <a:r>
              <a:rPr lang="en-US" sz="2400" b="1" dirty="0">
                <a:solidFill>
                  <a:schemeClr val="bg1"/>
                </a:solidFill>
                <a:latin typeface="Verdana"/>
                <a:ea typeface="Verdana"/>
                <a:cs typeface="Calibri" panose="020F0502020204030204"/>
              </a:rPr>
              <a:t> </a:t>
            </a:r>
            <a:r>
              <a:rPr lang="en-US" sz="2400" b="1" err="1">
                <a:solidFill>
                  <a:schemeClr val="bg1"/>
                </a:solidFill>
                <a:latin typeface="Verdana"/>
                <a:ea typeface="Verdana"/>
                <a:cs typeface="Calibri" panose="020F0502020204030204"/>
              </a:rPr>
              <a:t>olmadığı</a:t>
            </a:r>
            <a:r>
              <a:rPr lang="en-US" sz="2400" b="1" dirty="0">
                <a:solidFill>
                  <a:schemeClr val="bg1"/>
                </a:solidFill>
                <a:latin typeface="Verdana"/>
                <a:ea typeface="Verdana"/>
                <a:cs typeface="Calibri" panose="020F0502020204030204"/>
              </a:rPr>
              <a:t> </a:t>
            </a:r>
            <a:r>
              <a:rPr lang="en-US" sz="2400" b="1" err="1">
                <a:solidFill>
                  <a:schemeClr val="bg1"/>
                </a:solidFill>
                <a:latin typeface="Verdana"/>
                <a:ea typeface="Verdana"/>
                <a:cs typeface="Calibri" panose="020F0502020204030204"/>
              </a:rPr>
              <a:t>gibi</a:t>
            </a:r>
            <a:r>
              <a:rPr lang="en-US" sz="2400" b="1" dirty="0">
                <a:solidFill>
                  <a:schemeClr val="bg1"/>
                </a:solidFill>
                <a:latin typeface="Verdana"/>
                <a:ea typeface="Verdana"/>
                <a:cs typeface="Calibri" panose="020F0502020204030204"/>
              </a:rPr>
              <a:t>, </a:t>
            </a:r>
            <a:r>
              <a:rPr lang="en-US" sz="2400" b="1" err="1">
                <a:solidFill>
                  <a:schemeClr val="bg1"/>
                </a:solidFill>
                <a:latin typeface="Verdana"/>
                <a:ea typeface="Verdana"/>
                <a:cs typeface="Calibri" panose="020F0502020204030204"/>
              </a:rPr>
              <a:t>ondan</a:t>
            </a:r>
            <a:r>
              <a:rPr lang="en-US" sz="2400" b="1" dirty="0">
                <a:solidFill>
                  <a:schemeClr val="bg1"/>
                </a:solidFill>
                <a:latin typeface="Verdana"/>
                <a:ea typeface="Verdana"/>
                <a:cs typeface="Calibri" panose="020F0502020204030204"/>
              </a:rPr>
              <a:t> </a:t>
            </a:r>
            <a:r>
              <a:rPr lang="en-US" sz="2400" b="1" err="1">
                <a:solidFill>
                  <a:schemeClr val="bg1"/>
                </a:solidFill>
                <a:latin typeface="Verdana"/>
                <a:ea typeface="Verdana"/>
                <a:cs typeface="Calibri" panose="020F0502020204030204"/>
              </a:rPr>
              <a:t>mahrum</a:t>
            </a:r>
            <a:r>
              <a:rPr lang="en-US" sz="2400" b="1" dirty="0">
                <a:solidFill>
                  <a:schemeClr val="bg1"/>
                </a:solidFill>
                <a:latin typeface="Verdana"/>
                <a:ea typeface="Verdana"/>
                <a:cs typeface="Calibri" panose="020F0502020204030204"/>
              </a:rPr>
              <a:t> </a:t>
            </a:r>
            <a:r>
              <a:rPr lang="en-US" sz="2400" b="1" err="1">
                <a:solidFill>
                  <a:schemeClr val="bg1"/>
                </a:solidFill>
                <a:latin typeface="Verdana"/>
                <a:ea typeface="Verdana"/>
                <a:cs typeface="Calibri" panose="020F0502020204030204"/>
              </a:rPr>
              <a:t>olmaktan</a:t>
            </a:r>
            <a:r>
              <a:rPr lang="en-US" sz="2400" b="1" dirty="0">
                <a:solidFill>
                  <a:schemeClr val="bg1"/>
                </a:solidFill>
                <a:latin typeface="Verdana"/>
                <a:ea typeface="Verdana"/>
                <a:cs typeface="Calibri" panose="020F0502020204030204"/>
              </a:rPr>
              <a:t> da </a:t>
            </a:r>
            <a:r>
              <a:rPr lang="en-US" sz="2400" b="1" err="1">
                <a:solidFill>
                  <a:schemeClr val="bg1"/>
                </a:solidFill>
                <a:latin typeface="Verdana"/>
                <a:ea typeface="Verdana"/>
                <a:cs typeface="Calibri" panose="020F0502020204030204"/>
              </a:rPr>
              <a:t>daha</a:t>
            </a:r>
            <a:r>
              <a:rPr lang="en-US" sz="2400" b="1" dirty="0">
                <a:solidFill>
                  <a:schemeClr val="bg1"/>
                </a:solidFill>
                <a:latin typeface="Verdana"/>
                <a:ea typeface="Verdana"/>
                <a:cs typeface="Calibri" panose="020F0502020204030204"/>
              </a:rPr>
              <a:t> </a:t>
            </a:r>
            <a:r>
              <a:rPr lang="en-US" sz="2400" b="1" err="1">
                <a:solidFill>
                  <a:schemeClr val="bg1"/>
                </a:solidFill>
                <a:latin typeface="Verdana"/>
                <a:ea typeface="Verdana"/>
                <a:cs typeface="Calibri" panose="020F0502020204030204"/>
              </a:rPr>
              <a:t>fakirlik</a:t>
            </a:r>
            <a:r>
              <a:rPr lang="en-US" sz="2400" b="1" dirty="0">
                <a:solidFill>
                  <a:schemeClr val="bg1"/>
                </a:solidFill>
                <a:latin typeface="Verdana"/>
                <a:ea typeface="Verdana"/>
                <a:cs typeface="Calibri" panose="020F0502020204030204"/>
              </a:rPr>
              <a:t> </a:t>
            </a:r>
            <a:r>
              <a:rPr lang="en-US" sz="2400" b="1" err="1">
                <a:solidFill>
                  <a:schemeClr val="bg1"/>
                </a:solidFill>
                <a:latin typeface="Verdana"/>
                <a:ea typeface="Verdana"/>
                <a:cs typeface="Calibri" panose="020F0502020204030204"/>
              </a:rPr>
              <a:t>yoktur</a:t>
            </a:r>
            <a:r>
              <a:rPr lang="en-US" sz="2400" b="1" dirty="0">
                <a:solidFill>
                  <a:schemeClr val="bg1"/>
                </a:solidFill>
                <a:latin typeface="Verdana"/>
                <a:ea typeface="Verdana"/>
                <a:cs typeface="Calibri" panose="020F0502020204030204"/>
              </a:rPr>
              <a:t>.”</a:t>
            </a:r>
            <a:endParaRPr lang="en-US" sz="2400" b="1" dirty="0">
              <a:solidFill>
                <a:schemeClr val="bg1"/>
              </a:solidFill>
              <a:ea typeface="Calibri"/>
              <a:cs typeface="Calibri"/>
            </a:endParaRPr>
          </a:p>
          <a:p>
            <a:pPr marL="0" indent="0">
              <a:buNone/>
            </a:pPr>
            <a:endParaRPr lang="en-US" sz="2400" b="1" dirty="0">
              <a:solidFill>
                <a:schemeClr val="bg1"/>
              </a:solidFill>
              <a:ea typeface="Calibri"/>
              <a:cs typeface="Calibri"/>
            </a:endParaRPr>
          </a:p>
        </p:txBody>
      </p:sp>
    </p:spTree>
    <p:extLst>
      <p:ext uri="{BB962C8B-B14F-4D97-AF65-F5344CB8AC3E}">
        <p14:creationId xmlns:p14="http://schemas.microsoft.com/office/powerpoint/2010/main" val="38087483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10">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12">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 name="İçerik Yer Tutucusu 3" descr="Modern avize ışıkları">
            <a:extLst>
              <a:ext uri="{FF2B5EF4-FFF2-40B4-BE49-F238E27FC236}">
                <a16:creationId xmlns:a16="http://schemas.microsoft.com/office/drawing/2014/main" id="{6ADFD134-FFD7-8762-875E-DEDDB611B213}"/>
              </a:ext>
            </a:extLst>
          </p:cNvPr>
          <p:cNvPicPr>
            <a:picLocks noChangeAspect="1"/>
          </p:cNvPicPr>
          <p:nvPr/>
        </p:nvPicPr>
        <p:blipFill rotWithShape="1">
          <a:blip r:embed="rId2">
            <a:alphaModFix amt="60000"/>
          </a:blip>
          <a:srcRect t="9979" b="5751"/>
          <a:stretch/>
        </p:blipFill>
        <p:spPr>
          <a:xfrm>
            <a:off x="-1" y="10"/>
            <a:ext cx="12192001" cy="6857990"/>
          </a:xfrm>
          <a:prstGeom prst="rect">
            <a:avLst/>
          </a:prstGeom>
        </p:spPr>
      </p:pic>
      <p:sp>
        <p:nvSpPr>
          <p:cNvPr id="2" name="Başlık 1">
            <a:extLst>
              <a:ext uri="{FF2B5EF4-FFF2-40B4-BE49-F238E27FC236}">
                <a16:creationId xmlns:a16="http://schemas.microsoft.com/office/drawing/2014/main" id="{F42325E0-52D4-53AB-C98C-AC0A99180F58}"/>
              </a:ext>
            </a:extLst>
          </p:cNvPr>
          <p:cNvSpPr>
            <a:spLocks noGrp="1"/>
          </p:cNvSpPr>
          <p:nvPr>
            <p:ph type="title"/>
          </p:nvPr>
        </p:nvSpPr>
        <p:spPr>
          <a:xfrm>
            <a:off x="306785" y="3431850"/>
            <a:ext cx="11143942" cy="2057037"/>
          </a:xfrm>
        </p:spPr>
        <p:txBody>
          <a:bodyPr>
            <a:normAutofit fontScale="90000"/>
          </a:bodyPr>
          <a:lstStyle/>
          <a:p>
            <a:br>
              <a:rPr lang="tr-TR" sz="3100" b="1" dirty="0">
                <a:latin typeface="Calibri"/>
                <a:ea typeface="+mj-lt"/>
                <a:cs typeface="+mj-lt"/>
              </a:rPr>
            </a:br>
            <a:br>
              <a:rPr lang="tr-TR" sz="3100" b="1" dirty="0">
                <a:latin typeface="Calibri"/>
                <a:ea typeface="+mj-lt"/>
                <a:cs typeface="+mj-lt"/>
              </a:rPr>
            </a:br>
            <a:r>
              <a:rPr lang="tr-TR" sz="3100" b="1" dirty="0">
                <a:solidFill>
                  <a:schemeClr val="bg1"/>
                </a:solidFill>
                <a:latin typeface="Calibri"/>
                <a:ea typeface="+mj-lt"/>
                <a:cs typeface="+mj-lt"/>
              </a:rPr>
              <a:t>Bediüzzaman Said Nursi (</a:t>
            </a:r>
            <a:r>
              <a:rPr lang="tr-TR" sz="3100" b="1" dirty="0" err="1">
                <a:solidFill>
                  <a:schemeClr val="bg1"/>
                </a:solidFill>
                <a:latin typeface="Calibri"/>
                <a:ea typeface="+mj-lt"/>
                <a:cs typeface="+mj-lt"/>
              </a:rPr>
              <a:t>rh</a:t>
            </a:r>
            <a:r>
              <a:rPr lang="tr-TR" sz="3100" b="1" dirty="0">
                <a:solidFill>
                  <a:schemeClr val="bg1"/>
                </a:solidFill>
                <a:latin typeface="Calibri"/>
                <a:ea typeface="+mj-lt"/>
                <a:cs typeface="+mj-lt"/>
              </a:rPr>
              <a:t>)</a:t>
            </a:r>
            <a:br>
              <a:rPr lang="tr-TR" sz="3100" b="1" dirty="0">
                <a:latin typeface="Calibri"/>
                <a:ea typeface="+mj-lt"/>
                <a:cs typeface="+mj-lt"/>
              </a:rPr>
            </a:br>
            <a:br>
              <a:rPr lang="tr-TR" sz="3100" b="1" dirty="0">
                <a:latin typeface="Calibri"/>
                <a:ea typeface="+mj-lt"/>
                <a:cs typeface="+mj-lt"/>
              </a:rPr>
            </a:br>
            <a:r>
              <a:rPr lang="tr-TR" sz="3100" b="1" dirty="0">
                <a:solidFill>
                  <a:schemeClr val="bg1"/>
                </a:solidFill>
                <a:latin typeface="Calibri"/>
                <a:ea typeface="+mj-lt"/>
                <a:cs typeface="+mj-lt"/>
              </a:rPr>
              <a:t>''Ey insan! Sen eğer nefis ve şeytanı dinlersen esfel-i </a:t>
            </a:r>
            <a:r>
              <a:rPr lang="tr-TR" sz="3100" b="1" dirty="0" err="1">
                <a:solidFill>
                  <a:schemeClr val="bg1"/>
                </a:solidFill>
                <a:latin typeface="Calibri"/>
                <a:ea typeface="+mj-lt"/>
                <a:cs typeface="+mj-lt"/>
              </a:rPr>
              <a:t>safilîne</a:t>
            </a:r>
            <a:r>
              <a:rPr lang="tr-TR" sz="3100" b="1" dirty="0">
                <a:solidFill>
                  <a:schemeClr val="bg1"/>
                </a:solidFill>
                <a:latin typeface="Calibri"/>
                <a:ea typeface="+mj-lt"/>
                <a:cs typeface="+mj-lt"/>
              </a:rPr>
              <a:t> düşersin. Eğer Hak ve Kur’an’ı dinlersen </a:t>
            </a:r>
            <a:r>
              <a:rPr lang="tr-TR" sz="3100" b="1" dirty="0" err="1">
                <a:solidFill>
                  <a:schemeClr val="bg1"/>
                </a:solidFill>
                <a:latin typeface="Calibri"/>
                <a:ea typeface="+mj-lt"/>
                <a:cs typeface="+mj-lt"/>
              </a:rPr>
              <a:t>a’lâ-yı</a:t>
            </a:r>
            <a:r>
              <a:rPr lang="tr-TR" sz="3100" b="1" dirty="0">
                <a:solidFill>
                  <a:schemeClr val="bg1"/>
                </a:solidFill>
                <a:latin typeface="Calibri"/>
                <a:ea typeface="+mj-lt"/>
                <a:cs typeface="+mj-lt"/>
              </a:rPr>
              <a:t> </a:t>
            </a:r>
            <a:r>
              <a:rPr lang="tr-TR" sz="3100" b="1" dirty="0" err="1">
                <a:solidFill>
                  <a:schemeClr val="bg1"/>
                </a:solidFill>
                <a:latin typeface="Calibri"/>
                <a:ea typeface="+mj-lt"/>
                <a:cs typeface="+mj-lt"/>
              </a:rPr>
              <a:t>illiyyîne</a:t>
            </a:r>
            <a:r>
              <a:rPr lang="tr-TR" sz="3100" b="1" dirty="0">
                <a:solidFill>
                  <a:schemeClr val="bg1"/>
                </a:solidFill>
                <a:latin typeface="Calibri"/>
                <a:ea typeface="+mj-lt"/>
                <a:cs typeface="+mj-lt"/>
              </a:rPr>
              <a:t> çıkar, kâinatın bir güzel takvimi olursun.''</a:t>
            </a:r>
            <a:br>
              <a:rPr lang="tr-TR" sz="3100" b="1" dirty="0">
                <a:latin typeface="Calibri"/>
                <a:ea typeface="+mj-lt"/>
                <a:cs typeface="+mj-lt"/>
              </a:rPr>
            </a:br>
            <a:br>
              <a:rPr lang="tr-TR" sz="3100" b="1" dirty="0">
                <a:latin typeface="Calibri"/>
                <a:ea typeface="+mj-lt"/>
                <a:cs typeface="+mj-lt"/>
              </a:rPr>
            </a:br>
            <a:r>
              <a:rPr lang="tr-TR" sz="3100" b="1" dirty="0">
                <a:solidFill>
                  <a:schemeClr val="bg1"/>
                </a:solidFill>
                <a:latin typeface="Calibri"/>
                <a:ea typeface="+mj-lt"/>
                <a:cs typeface="+mj-lt"/>
              </a:rPr>
              <a:t>''Kur’an yıldızlarına perde çekilmez. Gözünü kapayan yalnız kendi görmez, başkasına gece yapamaz.''</a:t>
            </a:r>
            <a:br>
              <a:rPr lang="tr-TR" sz="3100" b="1" dirty="0">
                <a:latin typeface="Calibri"/>
                <a:ea typeface="+mj-lt"/>
                <a:cs typeface="+mj-lt"/>
              </a:rPr>
            </a:br>
            <a:br>
              <a:rPr lang="tr-TR" sz="3100" b="1" dirty="0">
                <a:latin typeface="Calibri"/>
                <a:ea typeface="+mj-lt"/>
                <a:cs typeface="+mj-lt"/>
              </a:rPr>
            </a:br>
            <a:r>
              <a:rPr lang="tr-TR" sz="3100" b="1" dirty="0">
                <a:solidFill>
                  <a:schemeClr val="bg1"/>
                </a:solidFill>
                <a:latin typeface="Calibri"/>
                <a:ea typeface="+mj-lt"/>
                <a:cs typeface="+mj-lt"/>
              </a:rPr>
              <a:t>''</a:t>
            </a:r>
            <a:r>
              <a:rPr lang="tr-TR" sz="3100" b="1" dirty="0" err="1">
                <a:solidFill>
                  <a:schemeClr val="bg1"/>
                </a:solidFill>
                <a:latin typeface="Calibri"/>
                <a:ea typeface="+mj-lt"/>
                <a:cs typeface="+mj-lt"/>
              </a:rPr>
              <a:t>Kur’ân</a:t>
            </a:r>
            <a:r>
              <a:rPr lang="tr-TR" sz="3100" b="1" dirty="0">
                <a:solidFill>
                  <a:schemeClr val="bg1"/>
                </a:solidFill>
                <a:latin typeface="Calibri"/>
                <a:ea typeface="+mj-lt"/>
                <a:cs typeface="+mj-lt"/>
              </a:rPr>
              <a:t> hem zikirdir, hem fikirdir, hem hikmettir, hem ilimdir, hem hakikattir, hem şeriattır, hem sadırlara şifa, </a:t>
            </a:r>
            <a:r>
              <a:rPr lang="tr-TR" sz="3100" b="1" dirty="0" err="1">
                <a:solidFill>
                  <a:schemeClr val="bg1"/>
                </a:solidFill>
                <a:latin typeface="Calibri"/>
                <a:ea typeface="+mj-lt"/>
                <a:cs typeface="+mj-lt"/>
              </a:rPr>
              <a:t>mü’minlere</a:t>
            </a:r>
            <a:r>
              <a:rPr lang="tr-TR" sz="3100" b="1" dirty="0">
                <a:solidFill>
                  <a:schemeClr val="bg1"/>
                </a:solidFill>
                <a:latin typeface="Calibri"/>
                <a:ea typeface="+mj-lt"/>
                <a:cs typeface="+mj-lt"/>
              </a:rPr>
              <a:t> </a:t>
            </a:r>
            <a:r>
              <a:rPr lang="tr-TR" sz="3100" b="1" dirty="0" err="1">
                <a:solidFill>
                  <a:schemeClr val="bg1"/>
                </a:solidFill>
                <a:latin typeface="Calibri"/>
                <a:ea typeface="+mj-lt"/>
                <a:cs typeface="+mj-lt"/>
              </a:rPr>
              <a:t>hüdâ</a:t>
            </a:r>
            <a:r>
              <a:rPr lang="tr-TR" sz="3100" b="1" dirty="0">
                <a:solidFill>
                  <a:schemeClr val="bg1"/>
                </a:solidFill>
                <a:latin typeface="Calibri"/>
                <a:ea typeface="+mj-lt"/>
                <a:cs typeface="+mj-lt"/>
              </a:rPr>
              <a:t> ve rahmettir.''</a:t>
            </a:r>
          </a:p>
          <a:p>
            <a:br>
              <a:rPr lang="tr-TR" sz="3100" b="1" dirty="0">
                <a:latin typeface="Calibri"/>
                <a:ea typeface="+mj-lt"/>
                <a:cs typeface="+mj-lt"/>
              </a:rPr>
            </a:br>
            <a:r>
              <a:rPr lang="tr-TR" sz="3100" b="1" dirty="0">
                <a:solidFill>
                  <a:schemeClr val="bg1"/>
                </a:solidFill>
                <a:latin typeface="Calibri"/>
                <a:ea typeface="+mj-lt"/>
                <a:cs typeface="+mj-lt"/>
              </a:rPr>
              <a:t>''Zaman ihtiyarlandıkça Kur’an gençleşiyor.''</a:t>
            </a:r>
            <a:endParaRPr lang="tr-TR" sz="3100" b="1" dirty="0">
              <a:solidFill>
                <a:schemeClr val="bg1"/>
              </a:solidFill>
              <a:latin typeface="Calibri"/>
              <a:ea typeface="Calibri Light"/>
              <a:cs typeface="Calibri Light"/>
            </a:endParaRPr>
          </a:p>
          <a:p>
            <a:br>
              <a:rPr lang="en-US" dirty="0"/>
            </a:br>
            <a:endParaRPr lang="en-US" sz="3100" b="1">
              <a:solidFill>
                <a:schemeClr val="bg1"/>
              </a:solidFill>
              <a:latin typeface="Calibri"/>
              <a:ea typeface="Calibri Light"/>
              <a:cs typeface="Calibri Light"/>
            </a:endParaRPr>
          </a:p>
          <a:p>
            <a:endParaRPr lang="tr-TR" sz="3100" b="1" dirty="0">
              <a:solidFill>
                <a:schemeClr val="bg1"/>
              </a:solidFill>
              <a:latin typeface="Calibri"/>
              <a:ea typeface="+mj-lt"/>
              <a:cs typeface="+mj-lt"/>
            </a:endParaRPr>
          </a:p>
          <a:p>
            <a:br>
              <a:rPr lang="en-US" dirty="0"/>
            </a:br>
            <a:endParaRPr lang="en-US" sz="3100" b="1">
              <a:solidFill>
                <a:schemeClr val="bg1"/>
              </a:solidFill>
              <a:latin typeface="Calibri"/>
              <a:ea typeface="Calibri Light"/>
              <a:cs typeface="Calibri Light"/>
            </a:endParaRPr>
          </a:p>
          <a:p>
            <a:endParaRPr lang="tr-TR" sz="3100" b="1" dirty="0">
              <a:solidFill>
                <a:schemeClr val="bg1"/>
              </a:solidFill>
              <a:latin typeface="Calibri"/>
              <a:ea typeface="Calibri Light"/>
              <a:cs typeface="Calibri Light"/>
            </a:endParaRPr>
          </a:p>
        </p:txBody>
      </p:sp>
    </p:spTree>
    <p:extLst>
      <p:ext uri="{BB962C8B-B14F-4D97-AF65-F5344CB8AC3E}">
        <p14:creationId xmlns:p14="http://schemas.microsoft.com/office/powerpoint/2010/main" val="4628498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56688E73-49B9-4052-A836-D248C825D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5B6AEE0C-07FE-4154-BC7C-2F20530BC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 name="İçerik Yer Tutucusu 3" descr="Karlı dağların üzerinde pastel gün doğumu renkleri">
            <a:extLst>
              <a:ext uri="{FF2B5EF4-FFF2-40B4-BE49-F238E27FC236}">
                <a16:creationId xmlns:a16="http://schemas.microsoft.com/office/drawing/2014/main" id="{0A252A3E-B603-C8EE-4ED0-C97C408B2EE9}"/>
              </a:ext>
            </a:extLst>
          </p:cNvPr>
          <p:cNvPicPr>
            <a:picLocks noChangeAspect="1"/>
          </p:cNvPicPr>
          <p:nvPr/>
        </p:nvPicPr>
        <p:blipFill rotWithShape="1">
          <a:blip r:embed="rId2">
            <a:alphaModFix amt="60000"/>
          </a:blip>
          <a:srcRect t="15730"/>
          <a:stretch/>
        </p:blipFill>
        <p:spPr>
          <a:xfrm>
            <a:off x="-1" y="10"/>
            <a:ext cx="12192001" cy="6857990"/>
          </a:xfrm>
          <a:prstGeom prst="rect">
            <a:avLst/>
          </a:prstGeom>
        </p:spPr>
      </p:pic>
      <p:sp>
        <p:nvSpPr>
          <p:cNvPr id="2" name="Başlık 1">
            <a:extLst>
              <a:ext uri="{FF2B5EF4-FFF2-40B4-BE49-F238E27FC236}">
                <a16:creationId xmlns:a16="http://schemas.microsoft.com/office/drawing/2014/main" id="{38EEC154-8983-8D2D-5F32-85F9B92F6909}"/>
              </a:ext>
            </a:extLst>
          </p:cNvPr>
          <p:cNvSpPr>
            <a:spLocks noGrp="1"/>
          </p:cNvSpPr>
          <p:nvPr>
            <p:ph type="title"/>
          </p:nvPr>
        </p:nvSpPr>
        <p:spPr>
          <a:xfrm>
            <a:off x="5036389" y="643453"/>
            <a:ext cx="6923676" cy="5571899"/>
          </a:xfrm>
        </p:spPr>
        <p:txBody>
          <a:bodyPr vert="horz" lIns="91440" tIns="45720" rIns="91440" bIns="45720" rtlCol="0" anchor="ctr">
            <a:noAutofit/>
          </a:bodyPr>
          <a:lstStyle/>
          <a:p>
            <a:r>
              <a:rPr lang="tr-TR" sz="2400" b="1" dirty="0">
                <a:ln w="22225">
                  <a:solidFill>
                    <a:srgbClr val="FFFFFF"/>
                  </a:solidFill>
                </a:ln>
                <a:solidFill>
                  <a:srgbClr val="FFFFFF"/>
                </a:solidFill>
                <a:latin typeface="Calibri"/>
                <a:ea typeface="+mj-lt"/>
                <a:cs typeface="+mj-lt"/>
              </a:rPr>
              <a:t>''</a:t>
            </a:r>
            <a:r>
              <a:rPr lang="tr-TR" sz="2400" b="1" err="1">
                <a:ln w="22225">
                  <a:solidFill>
                    <a:srgbClr val="FFFFFF"/>
                  </a:solidFill>
                </a:ln>
                <a:solidFill>
                  <a:srgbClr val="FFFFFF"/>
                </a:solidFill>
                <a:latin typeface="Calibri"/>
                <a:ea typeface="+mj-lt"/>
                <a:cs typeface="+mj-lt"/>
              </a:rPr>
              <a:t>Kur'ân</a:t>
            </a:r>
            <a:r>
              <a:rPr lang="tr-TR" sz="2400" b="1" dirty="0">
                <a:ln w="22225">
                  <a:solidFill>
                    <a:srgbClr val="FFFFFF"/>
                  </a:solidFill>
                </a:ln>
                <a:solidFill>
                  <a:srgbClr val="FFFFFF"/>
                </a:solidFill>
                <a:latin typeface="Calibri"/>
                <a:ea typeface="+mj-lt"/>
                <a:cs typeface="+mj-lt"/>
              </a:rPr>
              <a:t>, Allah'ın, en son peygamberi vasıtasıyla insanlığa mucize derinlikli ve eşi benzeri olmayan bir mesajıdır. Allah bu mesajıyla, son bir kez daha insanoğluna kestirmeden rızasına ulaştıran </a:t>
            </a:r>
            <a:r>
              <a:rPr lang="tr-TR" sz="2400" b="1" err="1">
                <a:ln w="22225">
                  <a:solidFill>
                    <a:srgbClr val="FFFFFF"/>
                  </a:solidFill>
                </a:ln>
                <a:solidFill>
                  <a:srgbClr val="FFFFFF"/>
                </a:solidFill>
                <a:latin typeface="Calibri"/>
                <a:ea typeface="+mj-lt"/>
                <a:cs typeface="+mj-lt"/>
              </a:rPr>
              <a:t>şehrahı</a:t>
            </a:r>
            <a:r>
              <a:rPr lang="tr-TR" sz="2400" b="1" dirty="0">
                <a:ln w="22225">
                  <a:solidFill>
                    <a:srgbClr val="FFFFFF"/>
                  </a:solidFill>
                </a:ln>
                <a:solidFill>
                  <a:srgbClr val="FFFFFF"/>
                </a:solidFill>
                <a:latin typeface="Calibri"/>
                <a:ea typeface="+mj-lt"/>
                <a:cs typeface="+mj-lt"/>
              </a:rPr>
              <a:t> göstermiştir.''</a:t>
            </a:r>
            <a:br>
              <a:rPr lang="en-US" sz="2400" b="1" dirty="0">
                <a:latin typeface="Calibri"/>
              </a:rPr>
            </a:br>
            <a:br>
              <a:rPr lang="en-US" sz="2400" b="1" dirty="0">
                <a:ln w="22225">
                  <a:solidFill>
                    <a:srgbClr val="FFFFFF"/>
                  </a:solidFill>
                </a:ln>
                <a:latin typeface="Calibri"/>
              </a:rPr>
            </a:br>
            <a:r>
              <a:rPr lang="en-US" sz="2400" b="1" dirty="0">
                <a:ln w="22225">
                  <a:solidFill>
                    <a:srgbClr val="FFFFFF"/>
                  </a:solidFill>
                </a:ln>
                <a:solidFill>
                  <a:srgbClr val="FFFFFF"/>
                </a:solidFill>
                <a:latin typeface="Calibri"/>
                <a:ea typeface="+mj-lt"/>
                <a:cs typeface="+mj-lt"/>
              </a:rPr>
              <a:t>''</a:t>
            </a:r>
            <a:r>
              <a:rPr lang="en-US" sz="2400" b="1" err="1">
                <a:ln w="22225">
                  <a:solidFill>
                    <a:srgbClr val="FFFFFF"/>
                  </a:solidFill>
                </a:ln>
                <a:solidFill>
                  <a:srgbClr val="FFFFFF"/>
                </a:solidFill>
                <a:latin typeface="Calibri"/>
                <a:ea typeface="+mj-lt"/>
                <a:cs typeface="+mj-lt"/>
              </a:rPr>
              <a:t>Kur'ân'ı</a:t>
            </a:r>
            <a:r>
              <a:rPr lang="en-US" sz="2400" b="1" dirty="0">
                <a:ln w="22225">
                  <a:solidFill>
                    <a:srgbClr val="FFFFFF"/>
                  </a:solidFill>
                </a:ln>
                <a:solidFill>
                  <a:srgbClr val="FFFFFF"/>
                </a:solidFill>
                <a:latin typeface="Calibri"/>
                <a:ea typeface="+mj-lt"/>
                <a:cs typeface="+mj-lt"/>
              </a:rPr>
              <a:t> </a:t>
            </a:r>
            <a:r>
              <a:rPr lang="en-US" sz="2400" b="1" err="1">
                <a:ln w="22225">
                  <a:solidFill>
                    <a:srgbClr val="FFFFFF"/>
                  </a:solidFill>
                </a:ln>
                <a:solidFill>
                  <a:srgbClr val="FFFFFF"/>
                </a:solidFill>
                <a:latin typeface="Calibri"/>
                <a:ea typeface="+mj-lt"/>
                <a:cs typeface="+mj-lt"/>
              </a:rPr>
              <a:t>anlamak</a:t>
            </a:r>
            <a:r>
              <a:rPr lang="en-US" sz="2400" b="1" dirty="0">
                <a:ln w="22225">
                  <a:solidFill>
                    <a:srgbClr val="FFFFFF"/>
                  </a:solidFill>
                </a:ln>
                <a:solidFill>
                  <a:srgbClr val="FFFFFF"/>
                </a:solidFill>
                <a:latin typeface="Calibri"/>
                <a:ea typeface="+mj-lt"/>
                <a:cs typeface="+mj-lt"/>
              </a:rPr>
              <a:t> </a:t>
            </a:r>
            <a:r>
              <a:rPr lang="en-US" sz="2400" b="1" err="1">
                <a:ln w="22225">
                  <a:solidFill>
                    <a:srgbClr val="FFFFFF"/>
                  </a:solidFill>
                </a:ln>
                <a:solidFill>
                  <a:srgbClr val="FFFFFF"/>
                </a:solidFill>
                <a:latin typeface="Calibri"/>
                <a:ea typeface="+mj-lt"/>
                <a:cs typeface="+mj-lt"/>
              </a:rPr>
              <a:t>herkesin</a:t>
            </a:r>
            <a:r>
              <a:rPr lang="en-US" sz="2400" b="1" dirty="0">
                <a:ln w="22225">
                  <a:solidFill>
                    <a:srgbClr val="FFFFFF"/>
                  </a:solidFill>
                </a:ln>
                <a:solidFill>
                  <a:srgbClr val="FFFFFF"/>
                </a:solidFill>
                <a:latin typeface="Calibri"/>
                <a:ea typeface="+mj-lt"/>
                <a:cs typeface="+mj-lt"/>
              </a:rPr>
              <a:t> </a:t>
            </a:r>
            <a:r>
              <a:rPr lang="en-US" sz="2400" b="1" err="1">
                <a:ln w="22225">
                  <a:solidFill>
                    <a:srgbClr val="FFFFFF"/>
                  </a:solidFill>
                </a:ln>
                <a:solidFill>
                  <a:srgbClr val="FFFFFF"/>
                </a:solidFill>
                <a:latin typeface="Calibri"/>
                <a:ea typeface="+mj-lt"/>
                <a:cs typeface="+mj-lt"/>
              </a:rPr>
              <a:t>hakkı</a:t>
            </a:r>
            <a:r>
              <a:rPr lang="en-US" sz="2400" b="1" dirty="0">
                <a:ln w="22225">
                  <a:solidFill>
                    <a:srgbClr val="FFFFFF"/>
                  </a:solidFill>
                </a:ln>
                <a:solidFill>
                  <a:srgbClr val="FFFFFF"/>
                </a:solidFill>
                <a:latin typeface="Calibri"/>
                <a:ea typeface="+mj-lt"/>
                <a:cs typeface="+mj-lt"/>
              </a:rPr>
              <a:t> </a:t>
            </a:r>
            <a:r>
              <a:rPr lang="en-US" sz="2400" b="1" err="1">
                <a:ln w="22225">
                  <a:solidFill>
                    <a:srgbClr val="FFFFFF"/>
                  </a:solidFill>
                </a:ln>
                <a:solidFill>
                  <a:srgbClr val="FFFFFF"/>
                </a:solidFill>
                <a:latin typeface="Calibri"/>
                <a:ea typeface="+mj-lt"/>
                <a:cs typeface="+mj-lt"/>
              </a:rPr>
              <a:t>ve</a:t>
            </a:r>
            <a:r>
              <a:rPr lang="en-US" sz="2400" b="1" dirty="0">
                <a:ln w="22225">
                  <a:solidFill>
                    <a:srgbClr val="FFFFFF"/>
                  </a:solidFill>
                </a:ln>
                <a:solidFill>
                  <a:srgbClr val="FFFFFF"/>
                </a:solidFill>
                <a:latin typeface="Calibri"/>
                <a:ea typeface="+mj-lt"/>
                <a:cs typeface="+mj-lt"/>
              </a:rPr>
              <a:t> </a:t>
            </a:r>
            <a:r>
              <a:rPr lang="en-US" sz="2400" b="1" err="1">
                <a:ln w="22225">
                  <a:solidFill>
                    <a:srgbClr val="FFFFFF"/>
                  </a:solidFill>
                </a:ln>
                <a:solidFill>
                  <a:srgbClr val="FFFFFF"/>
                </a:solidFill>
                <a:latin typeface="Calibri"/>
                <a:ea typeface="+mj-lt"/>
                <a:cs typeface="+mj-lt"/>
              </a:rPr>
              <a:t>anlatmak</a:t>
            </a:r>
            <a:r>
              <a:rPr lang="en-US" sz="2400" b="1" dirty="0">
                <a:ln w="22225">
                  <a:solidFill>
                    <a:srgbClr val="FFFFFF"/>
                  </a:solidFill>
                </a:ln>
                <a:solidFill>
                  <a:srgbClr val="FFFFFF"/>
                </a:solidFill>
                <a:latin typeface="Calibri"/>
                <a:ea typeface="+mj-lt"/>
                <a:cs typeface="+mj-lt"/>
              </a:rPr>
              <a:t> da </a:t>
            </a:r>
            <a:r>
              <a:rPr lang="en-US" sz="2400" b="1" err="1">
                <a:ln w="22225">
                  <a:solidFill>
                    <a:srgbClr val="FFFFFF"/>
                  </a:solidFill>
                </a:ln>
                <a:solidFill>
                  <a:srgbClr val="FFFFFF"/>
                </a:solidFill>
                <a:latin typeface="Calibri"/>
                <a:ea typeface="+mj-lt"/>
                <a:cs typeface="+mj-lt"/>
              </a:rPr>
              <a:t>doğru</a:t>
            </a:r>
            <a:r>
              <a:rPr lang="en-US" sz="2400" b="1" dirty="0">
                <a:ln w="22225">
                  <a:solidFill>
                    <a:srgbClr val="FFFFFF"/>
                  </a:solidFill>
                </a:ln>
                <a:solidFill>
                  <a:srgbClr val="FFFFFF"/>
                </a:solidFill>
                <a:latin typeface="Calibri"/>
                <a:ea typeface="+mj-lt"/>
                <a:cs typeface="+mj-lt"/>
              </a:rPr>
              <a:t> </a:t>
            </a:r>
            <a:r>
              <a:rPr lang="en-US" sz="2400" b="1" err="1">
                <a:ln w="22225">
                  <a:solidFill>
                    <a:srgbClr val="FFFFFF"/>
                  </a:solidFill>
                </a:ln>
                <a:solidFill>
                  <a:srgbClr val="FFFFFF"/>
                </a:solidFill>
                <a:latin typeface="Calibri"/>
                <a:ea typeface="+mj-lt"/>
                <a:cs typeface="+mj-lt"/>
              </a:rPr>
              <a:t>bilenlerin</a:t>
            </a:r>
            <a:r>
              <a:rPr lang="en-US" sz="2400" b="1" dirty="0">
                <a:ln w="22225">
                  <a:solidFill>
                    <a:srgbClr val="FFFFFF"/>
                  </a:solidFill>
                </a:ln>
                <a:solidFill>
                  <a:srgbClr val="FFFFFF"/>
                </a:solidFill>
                <a:latin typeface="Calibri"/>
                <a:ea typeface="+mj-lt"/>
                <a:cs typeface="+mj-lt"/>
              </a:rPr>
              <a:t> </a:t>
            </a:r>
            <a:r>
              <a:rPr lang="en-US" sz="2400" b="1" err="1">
                <a:ln w="22225">
                  <a:solidFill>
                    <a:srgbClr val="FFFFFF"/>
                  </a:solidFill>
                </a:ln>
                <a:solidFill>
                  <a:srgbClr val="FFFFFF"/>
                </a:solidFill>
                <a:latin typeface="Calibri"/>
                <a:ea typeface="+mj-lt"/>
                <a:cs typeface="+mj-lt"/>
              </a:rPr>
              <a:t>vazifesidir</a:t>
            </a:r>
            <a:r>
              <a:rPr lang="en-US" sz="2400" b="1" dirty="0">
                <a:ln w="22225">
                  <a:solidFill>
                    <a:srgbClr val="FFFFFF"/>
                  </a:solidFill>
                </a:ln>
                <a:solidFill>
                  <a:srgbClr val="FFFFFF"/>
                </a:solidFill>
                <a:latin typeface="Calibri"/>
                <a:ea typeface="+mj-lt"/>
                <a:cs typeface="+mj-lt"/>
              </a:rPr>
              <a:t>. Bilmeyenler her zaman </a:t>
            </a:r>
            <a:r>
              <a:rPr lang="en-US" sz="2400" b="1" err="1">
                <a:ln w="22225">
                  <a:solidFill>
                    <a:srgbClr val="FFFFFF"/>
                  </a:solidFill>
                </a:ln>
                <a:solidFill>
                  <a:srgbClr val="FFFFFF"/>
                </a:solidFill>
                <a:latin typeface="Calibri"/>
                <a:ea typeface="+mj-lt"/>
                <a:cs typeface="+mj-lt"/>
              </a:rPr>
              <a:t>onu</a:t>
            </a:r>
            <a:r>
              <a:rPr lang="en-US" sz="2400" b="1" dirty="0">
                <a:ln w="22225">
                  <a:solidFill>
                    <a:srgbClr val="FFFFFF"/>
                  </a:solidFill>
                </a:ln>
                <a:solidFill>
                  <a:srgbClr val="FFFFFF"/>
                </a:solidFill>
                <a:latin typeface="Calibri"/>
                <a:ea typeface="+mj-lt"/>
                <a:cs typeface="+mj-lt"/>
              </a:rPr>
              <a:t> </a:t>
            </a:r>
            <a:r>
              <a:rPr lang="en-US" sz="2400" b="1" err="1">
                <a:ln w="22225">
                  <a:solidFill>
                    <a:srgbClr val="FFFFFF"/>
                  </a:solidFill>
                </a:ln>
                <a:solidFill>
                  <a:srgbClr val="FFFFFF"/>
                </a:solidFill>
                <a:latin typeface="Calibri"/>
                <a:ea typeface="+mj-lt"/>
                <a:cs typeface="+mj-lt"/>
              </a:rPr>
              <a:t>anlama</a:t>
            </a:r>
            <a:r>
              <a:rPr lang="en-US" sz="2400" b="1" dirty="0">
                <a:ln w="22225">
                  <a:solidFill>
                    <a:srgbClr val="FFFFFF"/>
                  </a:solidFill>
                </a:ln>
                <a:solidFill>
                  <a:srgbClr val="FFFFFF"/>
                </a:solidFill>
                <a:latin typeface="Calibri"/>
                <a:ea typeface="+mj-lt"/>
                <a:cs typeface="+mj-lt"/>
              </a:rPr>
              <a:t> </a:t>
            </a:r>
            <a:r>
              <a:rPr lang="en-US" sz="2400" b="1" err="1">
                <a:ln w="22225">
                  <a:solidFill>
                    <a:srgbClr val="FFFFFF"/>
                  </a:solidFill>
                </a:ln>
                <a:solidFill>
                  <a:srgbClr val="FFFFFF"/>
                </a:solidFill>
                <a:latin typeface="Calibri"/>
                <a:ea typeface="+mj-lt"/>
                <a:cs typeface="+mj-lt"/>
              </a:rPr>
              <a:t>peşinde</a:t>
            </a:r>
            <a:r>
              <a:rPr lang="en-US" sz="2400" b="1" dirty="0">
                <a:ln w="22225">
                  <a:solidFill>
                    <a:srgbClr val="FFFFFF"/>
                  </a:solidFill>
                </a:ln>
                <a:solidFill>
                  <a:srgbClr val="FFFFFF"/>
                </a:solidFill>
                <a:latin typeface="Calibri"/>
                <a:ea typeface="+mj-lt"/>
                <a:cs typeface="+mj-lt"/>
              </a:rPr>
              <a:t> </a:t>
            </a:r>
            <a:r>
              <a:rPr lang="en-US" sz="2400" b="1" err="1">
                <a:ln w="22225">
                  <a:solidFill>
                    <a:srgbClr val="FFFFFF"/>
                  </a:solidFill>
                </a:ln>
                <a:solidFill>
                  <a:srgbClr val="FFFFFF"/>
                </a:solidFill>
                <a:latin typeface="Calibri"/>
                <a:ea typeface="+mj-lt"/>
                <a:cs typeface="+mj-lt"/>
              </a:rPr>
              <a:t>olmalı</a:t>
            </a:r>
            <a:r>
              <a:rPr lang="en-US" sz="2400" b="1" dirty="0">
                <a:ln w="22225">
                  <a:solidFill>
                    <a:srgbClr val="FFFFFF"/>
                  </a:solidFill>
                </a:ln>
                <a:solidFill>
                  <a:srgbClr val="FFFFFF"/>
                </a:solidFill>
                <a:latin typeface="Calibri"/>
                <a:ea typeface="+mj-lt"/>
                <a:cs typeface="+mj-lt"/>
              </a:rPr>
              <a:t>, </a:t>
            </a:r>
            <a:r>
              <a:rPr lang="en-US" sz="2400" b="1" err="1">
                <a:ln w="22225">
                  <a:solidFill>
                    <a:srgbClr val="FFFFFF"/>
                  </a:solidFill>
                </a:ln>
                <a:solidFill>
                  <a:srgbClr val="FFFFFF"/>
                </a:solidFill>
                <a:latin typeface="Calibri"/>
                <a:ea typeface="+mj-lt"/>
                <a:cs typeface="+mj-lt"/>
              </a:rPr>
              <a:t>bilenler</a:t>
            </a:r>
            <a:r>
              <a:rPr lang="en-US" sz="2400" b="1" dirty="0">
                <a:ln w="22225">
                  <a:solidFill>
                    <a:srgbClr val="FFFFFF"/>
                  </a:solidFill>
                </a:ln>
                <a:solidFill>
                  <a:srgbClr val="FFFFFF"/>
                </a:solidFill>
                <a:latin typeface="Calibri"/>
                <a:ea typeface="+mj-lt"/>
                <a:cs typeface="+mj-lt"/>
              </a:rPr>
              <a:t> de </a:t>
            </a:r>
            <a:r>
              <a:rPr lang="en-US" sz="2400" b="1" err="1">
                <a:ln w="22225">
                  <a:solidFill>
                    <a:srgbClr val="FFFFFF"/>
                  </a:solidFill>
                </a:ln>
                <a:solidFill>
                  <a:srgbClr val="FFFFFF"/>
                </a:solidFill>
                <a:latin typeface="Calibri"/>
                <a:ea typeface="+mj-lt"/>
                <a:cs typeface="+mj-lt"/>
              </a:rPr>
              <a:t>bütün</a:t>
            </a:r>
            <a:r>
              <a:rPr lang="en-US" sz="2400" b="1" dirty="0">
                <a:ln w="22225">
                  <a:solidFill>
                    <a:srgbClr val="FFFFFF"/>
                  </a:solidFill>
                </a:ln>
                <a:solidFill>
                  <a:srgbClr val="FFFFFF"/>
                </a:solidFill>
                <a:latin typeface="Calibri"/>
                <a:ea typeface="+mj-lt"/>
                <a:cs typeface="+mj-lt"/>
              </a:rPr>
              <a:t> </a:t>
            </a:r>
            <a:r>
              <a:rPr lang="en-US" sz="2400" b="1" err="1">
                <a:ln w="22225">
                  <a:solidFill>
                    <a:srgbClr val="FFFFFF"/>
                  </a:solidFill>
                </a:ln>
                <a:solidFill>
                  <a:srgbClr val="FFFFFF"/>
                </a:solidFill>
                <a:latin typeface="Calibri"/>
                <a:ea typeface="+mj-lt"/>
                <a:cs typeface="+mj-lt"/>
              </a:rPr>
              <a:t>idrak</a:t>
            </a:r>
            <a:r>
              <a:rPr lang="en-US" sz="2400" b="1" dirty="0">
                <a:ln w="22225">
                  <a:solidFill>
                    <a:srgbClr val="FFFFFF"/>
                  </a:solidFill>
                </a:ln>
                <a:solidFill>
                  <a:srgbClr val="FFFFFF"/>
                </a:solidFill>
                <a:latin typeface="Calibri"/>
                <a:ea typeface="+mj-lt"/>
                <a:cs typeface="+mj-lt"/>
              </a:rPr>
              <a:t> </a:t>
            </a:r>
            <a:r>
              <a:rPr lang="en-US" sz="2400" b="1" err="1">
                <a:ln w="22225">
                  <a:solidFill>
                    <a:srgbClr val="FFFFFF"/>
                  </a:solidFill>
                </a:ln>
                <a:solidFill>
                  <a:srgbClr val="FFFFFF"/>
                </a:solidFill>
                <a:latin typeface="Calibri"/>
                <a:ea typeface="+mj-lt"/>
                <a:cs typeface="+mj-lt"/>
              </a:rPr>
              <a:t>ve</a:t>
            </a:r>
            <a:r>
              <a:rPr lang="en-US" sz="2400" b="1" dirty="0">
                <a:ln w="22225">
                  <a:solidFill>
                    <a:srgbClr val="FFFFFF"/>
                  </a:solidFill>
                </a:ln>
                <a:solidFill>
                  <a:srgbClr val="FFFFFF"/>
                </a:solidFill>
                <a:latin typeface="Calibri"/>
                <a:ea typeface="+mj-lt"/>
                <a:cs typeface="+mj-lt"/>
              </a:rPr>
              <a:t> </a:t>
            </a:r>
            <a:r>
              <a:rPr lang="en-US" sz="2400" b="1" err="1">
                <a:ln w="22225">
                  <a:solidFill>
                    <a:srgbClr val="FFFFFF"/>
                  </a:solidFill>
                </a:ln>
                <a:solidFill>
                  <a:srgbClr val="FFFFFF"/>
                </a:solidFill>
                <a:latin typeface="Calibri"/>
                <a:ea typeface="+mj-lt"/>
                <a:cs typeface="+mj-lt"/>
              </a:rPr>
              <a:t>ihsas</a:t>
            </a:r>
            <a:r>
              <a:rPr lang="en-US" sz="2400" b="1" dirty="0">
                <a:ln w="22225">
                  <a:solidFill>
                    <a:srgbClr val="FFFFFF"/>
                  </a:solidFill>
                </a:ln>
                <a:solidFill>
                  <a:srgbClr val="FFFFFF"/>
                </a:solidFill>
                <a:latin typeface="Calibri"/>
                <a:ea typeface="+mj-lt"/>
                <a:cs typeface="+mj-lt"/>
              </a:rPr>
              <a:t> </a:t>
            </a:r>
            <a:r>
              <a:rPr lang="en-US" sz="2400" b="1" err="1">
                <a:ln w="22225">
                  <a:solidFill>
                    <a:srgbClr val="FFFFFF"/>
                  </a:solidFill>
                </a:ln>
                <a:solidFill>
                  <a:srgbClr val="FFFFFF"/>
                </a:solidFill>
                <a:latin typeface="Calibri"/>
                <a:ea typeface="+mj-lt"/>
                <a:cs typeface="+mj-lt"/>
              </a:rPr>
              <a:t>güçlerini</a:t>
            </a:r>
            <a:r>
              <a:rPr lang="en-US" sz="2400" b="1" dirty="0">
                <a:ln w="22225">
                  <a:solidFill>
                    <a:srgbClr val="FFFFFF"/>
                  </a:solidFill>
                </a:ln>
                <a:solidFill>
                  <a:srgbClr val="FFFFFF"/>
                </a:solidFill>
                <a:latin typeface="Calibri"/>
                <a:ea typeface="+mj-lt"/>
                <a:cs typeface="+mj-lt"/>
              </a:rPr>
              <a:t> </a:t>
            </a:r>
            <a:r>
              <a:rPr lang="en-US" sz="2400" b="1" err="1">
                <a:ln w="22225">
                  <a:solidFill>
                    <a:srgbClr val="FFFFFF"/>
                  </a:solidFill>
                </a:ln>
                <a:solidFill>
                  <a:srgbClr val="FFFFFF"/>
                </a:solidFill>
                <a:latin typeface="Calibri"/>
                <a:ea typeface="+mj-lt"/>
                <a:cs typeface="+mj-lt"/>
              </a:rPr>
              <a:t>onu</a:t>
            </a:r>
            <a:r>
              <a:rPr lang="en-US" sz="2400" b="1" dirty="0">
                <a:ln w="22225">
                  <a:solidFill>
                    <a:srgbClr val="FFFFFF"/>
                  </a:solidFill>
                </a:ln>
                <a:solidFill>
                  <a:srgbClr val="FFFFFF"/>
                </a:solidFill>
                <a:latin typeface="Calibri"/>
                <a:ea typeface="+mj-lt"/>
                <a:cs typeface="+mj-lt"/>
              </a:rPr>
              <a:t> </a:t>
            </a:r>
            <a:r>
              <a:rPr lang="en-US" sz="2400" b="1" err="1">
                <a:ln w="22225">
                  <a:solidFill>
                    <a:srgbClr val="FFFFFF"/>
                  </a:solidFill>
                </a:ln>
                <a:solidFill>
                  <a:srgbClr val="FFFFFF"/>
                </a:solidFill>
                <a:latin typeface="Calibri"/>
                <a:ea typeface="+mj-lt"/>
                <a:cs typeface="+mj-lt"/>
              </a:rPr>
              <a:t>doğru</a:t>
            </a:r>
            <a:r>
              <a:rPr lang="en-US" sz="2400" b="1" dirty="0">
                <a:ln w="22225">
                  <a:solidFill>
                    <a:srgbClr val="FFFFFF"/>
                  </a:solidFill>
                </a:ln>
                <a:solidFill>
                  <a:srgbClr val="FFFFFF"/>
                </a:solidFill>
                <a:latin typeface="Calibri"/>
                <a:ea typeface="+mj-lt"/>
                <a:cs typeface="+mj-lt"/>
              </a:rPr>
              <a:t> </a:t>
            </a:r>
            <a:r>
              <a:rPr lang="en-US" sz="2400" b="1" err="1">
                <a:ln w="22225">
                  <a:solidFill>
                    <a:srgbClr val="FFFFFF"/>
                  </a:solidFill>
                </a:ln>
                <a:solidFill>
                  <a:srgbClr val="FFFFFF"/>
                </a:solidFill>
                <a:latin typeface="Calibri"/>
                <a:ea typeface="+mj-lt"/>
                <a:cs typeface="+mj-lt"/>
              </a:rPr>
              <a:t>yorumlayıp</a:t>
            </a:r>
            <a:r>
              <a:rPr lang="en-US" sz="2400" b="1" dirty="0">
                <a:ln w="22225">
                  <a:solidFill>
                    <a:srgbClr val="FFFFFF"/>
                  </a:solidFill>
                </a:ln>
                <a:solidFill>
                  <a:srgbClr val="FFFFFF"/>
                </a:solidFill>
                <a:latin typeface="Calibri"/>
                <a:ea typeface="+mj-lt"/>
                <a:cs typeface="+mj-lt"/>
              </a:rPr>
              <a:t> </a:t>
            </a:r>
            <a:r>
              <a:rPr lang="en-US" sz="2400" b="1" err="1">
                <a:ln w="22225">
                  <a:solidFill>
                    <a:srgbClr val="FFFFFF"/>
                  </a:solidFill>
                </a:ln>
                <a:solidFill>
                  <a:srgbClr val="FFFFFF"/>
                </a:solidFill>
                <a:latin typeface="Calibri"/>
                <a:ea typeface="+mj-lt"/>
                <a:cs typeface="+mj-lt"/>
              </a:rPr>
              <a:t>doğru</a:t>
            </a:r>
            <a:r>
              <a:rPr lang="en-US" sz="2400" b="1" dirty="0">
                <a:ln w="22225">
                  <a:solidFill>
                    <a:srgbClr val="FFFFFF"/>
                  </a:solidFill>
                </a:ln>
                <a:solidFill>
                  <a:srgbClr val="FFFFFF"/>
                </a:solidFill>
                <a:latin typeface="Calibri"/>
                <a:ea typeface="+mj-lt"/>
                <a:cs typeface="+mj-lt"/>
              </a:rPr>
              <a:t> </a:t>
            </a:r>
            <a:r>
              <a:rPr lang="en-US" sz="2400" b="1" err="1">
                <a:ln w="22225">
                  <a:solidFill>
                    <a:srgbClr val="FFFFFF"/>
                  </a:solidFill>
                </a:ln>
                <a:solidFill>
                  <a:srgbClr val="FFFFFF"/>
                </a:solidFill>
                <a:latin typeface="Calibri"/>
                <a:ea typeface="+mj-lt"/>
                <a:cs typeface="+mj-lt"/>
              </a:rPr>
              <a:t>ifade</a:t>
            </a:r>
            <a:r>
              <a:rPr lang="en-US" sz="2400" b="1" dirty="0">
                <a:ln w="22225">
                  <a:solidFill>
                    <a:srgbClr val="FFFFFF"/>
                  </a:solidFill>
                </a:ln>
                <a:solidFill>
                  <a:srgbClr val="FFFFFF"/>
                </a:solidFill>
                <a:latin typeface="Calibri"/>
                <a:ea typeface="+mj-lt"/>
                <a:cs typeface="+mj-lt"/>
              </a:rPr>
              <a:t> </a:t>
            </a:r>
            <a:r>
              <a:rPr lang="en-US" sz="2400" b="1" err="1">
                <a:ln w="22225">
                  <a:solidFill>
                    <a:srgbClr val="FFFFFF"/>
                  </a:solidFill>
                </a:ln>
                <a:solidFill>
                  <a:srgbClr val="FFFFFF"/>
                </a:solidFill>
                <a:latin typeface="Calibri"/>
                <a:ea typeface="+mj-lt"/>
                <a:cs typeface="+mj-lt"/>
              </a:rPr>
              <a:t>etmede</a:t>
            </a:r>
            <a:r>
              <a:rPr lang="en-US" sz="2400" b="1" dirty="0">
                <a:ln w="22225">
                  <a:solidFill>
                    <a:srgbClr val="FFFFFF"/>
                  </a:solidFill>
                </a:ln>
                <a:solidFill>
                  <a:srgbClr val="FFFFFF"/>
                </a:solidFill>
                <a:latin typeface="Calibri"/>
                <a:ea typeface="+mj-lt"/>
                <a:cs typeface="+mj-lt"/>
              </a:rPr>
              <a:t> </a:t>
            </a:r>
            <a:r>
              <a:rPr lang="en-US" sz="2400" b="1" err="1">
                <a:ln w="22225">
                  <a:solidFill>
                    <a:srgbClr val="FFFFFF"/>
                  </a:solidFill>
                </a:ln>
                <a:solidFill>
                  <a:srgbClr val="FFFFFF"/>
                </a:solidFill>
                <a:latin typeface="Calibri"/>
                <a:ea typeface="+mj-lt"/>
                <a:cs typeface="+mj-lt"/>
              </a:rPr>
              <a:t>kullanmalı</a:t>
            </a:r>
            <a:r>
              <a:rPr lang="en-US" sz="2400" b="1" dirty="0">
                <a:ln w="22225">
                  <a:solidFill>
                    <a:srgbClr val="FFFFFF"/>
                  </a:solidFill>
                </a:ln>
                <a:solidFill>
                  <a:srgbClr val="FFFFFF"/>
                </a:solidFill>
                <a:latin typeface="Calibri"/>
                <a:ea typeface="+mj-lt"/>
                <a:cs typeface="+mj-lt"/>
              </a:rPr>
              <a:t> </a:t>
            </a:r>
            <a:r>
              <a:rPr lang="en-US" sz="2400" b="1" err="1">
                <a:ln w="22225">
                  <a:solidFill>
                    <a:srgbClr val="FFFFFF"/>
                  </a:solidFill>
                </a:ln>
                <a:solidFill>
                  <a:srgbClr val="FFFFFF"/>
                </a:solidFill>
                <a:latin typeface="Calibri"/>
                <a:ea typeface="+mj-lt"/>
                <a:cs typeface="+mj-lt"/>
              </a:rPr>
              <a:t>ve</a:t>
            </a:r>
            <a:r>
              <a:rPr lang="en-US" sz="2400" b="1" dirty="0">
                <a:ln w="22225">
                  <a:solidFill>
                    <a:srgbClr val="FFFFFF"/>
                  </a:solidFill>
                </a:ln>
                <a:solidFill>
                  <a:srgbClr val="FFFFFF"/>
                </a:solidFill>
                <a:latin typeface="Calibri"/>
                <a:ea typeface="+mj-lt"/>
                <a:cs typeface="+mj-lt"/>
              </a:rPr>
              <a:t> </a:t>
            </a:r>
            <a:r>
              <a:rPr lang="en-US" sz="2400" b="1" err="1">
                <a:ln w="22225">
                  <a:solidFill>
                    <a:srgbClr val="FFFFFF"/>
                  </a:solidFill>
                </a:ln>
                <a:solidFill>
                  <a:srgbClr val="FFFFFF"/>
                </a:solidFill>
                <a:latin typeface="Calibri"/>
                <a:ea typeface="+mj-lt"/>
                <a:cs typeface="+mj-lt"/>
              </a:rPr>
              <a:t>onun</a:t>
            </a:r>
            <a:r>
              <a:rPr lang="en-US" sz="2400" b="1" dirty="0">
                <a:ln w="22225">
                  <a:solidFill>
                    <a:srgbClr val="FFFFFF"/>
                  </a:solidFill>
                </a:ln>
                <a:solidFill>
                  <a:srgbClr val="FFFFFF"/>
                </a:solidFill>
                <a:latin typeface="Calibri"/>
                <a:ea typeface="+mj-lt"/>
                <a:cs typeface="+mj-lt"/>
              </a:rPr>
              <a:t> </a:t>
            </a:r>
            <a:r>
              <a:rPr lang="en-US" sz="2400" b="1" err="1">
                <a:ln w="22225">
                  <a:solidFill>
                    <a:srgbClr val="FFFFFF"/>
                  </a:solidFill>
                </a:ln>
                <a:solidFill>
                  <a:srgbClr val="FFFFFF"/>
                </a:solidFill>
                <a:latin typeface="Calibri"/>
                <a:ea typeface="+mj-lt"/>
                <a:cs typeface="+mj-lt"/>
              </a:rPr>
              <a:t>anlaşılmasını</a:t>
            </a:r>
            <a:r>
              <a:rPr lang="en-US" sz="2400" b="1" dirty="0">
                <a:ln w="22225">
                  <a:solidFill>
                    <a:srgbClr val="FFFFFF"/>
                  </a:solidFill>
                </a:ln>
                <a:solidFill>
                  <a:srgbClr val="FFFFFF"/>
                </a:solidFill>
                <a:latin typeface="Calibri"/>
                <a:ea typeface="+mj-lt"/>
                <a:cs typeface="+mj-lt"/>
              </a:rPr>
              <a:t> </a:t>
            </a:r>
            <a:r>
              <a:rPr lang="en-US" sz="2400" b="1" err="1">
                <a:ln w="22225">
                  <a:solidFill>
                    <a:srgbClr val="FFFFFF"/>
                  </a:solidFill>
                </a:ln>
                <a:solidFill>
                  <a:srgbClr val="FFFFFF"/>
                </a:solidFill>
                <a:latin typeface="Calibri"/>
                <a:ea typeface="+mj-lt"/>
                <a:cs typeface="+mj-lt"/>
              </a:rPr>
              <a:t>daha</a:t>
            </a:r>
            <a:r>
              <a:rPr lang="en-US" sz="2400" b="1" dirty="0">
                <a:ln w="22225">
                  <a:solidFill>
                    <a:srgbClr val="FFFFFF"/>
                  </a:solidFill>
                </a:ln>
                <a:solidFill>
                  <a:srgbClr val="FFFFFF"/>
                </a:solidFill>
                <a:latin typeface="Calibri"/>
                <a:ea typeface="+mj-lt"/>
                <a:cs typeface="+mj-lt"/>
              </a:rPr>
              <a:t> </a:t>
            </a:r>
            <a:r>
              <a:rPr lang="en-US" sz="2400" b="1" err="1">
                <a:ln w="22225">
                  <a:solidFill>
                    <a:srgbClr val="FFFFFF"/>
                  </a:solidFill>
                </a:ln>
                <a:solidFill>
                  <a:srgbClr val="FFFFFF"/>
                </a:solidFill>
                <a:latin typeface="Calibri"/>
                <a:ea typeface="+mj-lt"/>
                <a:cs typeface="+mj-lt"/>
              </a:rPr>
              <a:t>bir</a:t>
            </a:r>
            <a:r>
              <a:rPr lang="en-US" sz="2400" b="1" dirty="0">
                <a:ln w="22225">
                  <a:solidFill>
                    <a:srgbClr val="FFFFFF"/>
                  </a:solidFill>
                </a:ln>
                <a:solidFill>
                  <a:srgbClr val="FFFFFF"/>
                </a:solidFill>
                <a:latin typeface="Calibri"/>
                <a:ea typeface="+mj-lt"/>
                <a:cs typeface="+mj-lt"/>
              </a:rPr>
              <a:t> </a:t>
            </a:r>
            <a:r>
              <a:rPr lang="en-US" sz="2400" b="1" err="1">
                <a:ln w="22225">
                  <a:solidFill>
                    <a:srgbClr val="FFFFFF"/>
                  </a:solidFill>
                </a:ln>
                <a:solidFill>
                  <a:srgbClr val="FFFFFF"/>
                </a:solidFill>
                <a:latin typeface="Calibri"/>
                <a:ea typeface="+mj-lt"/>
                <a:cs typeface="+mj-lt"/>
              </a:rPr>
              <a:t>yaygınlaştırmalıdırlar</a:t>
            </a:r>
            <a:r>
              <a:rPr lang="en-US" sz="2400" b="1" dirty="0">
                <a:ln w="22225">
                  <a:solidFill>
                    <a:srgbClr val="FFFFFF"/>
                  </a:solidFill>
                </a:ln>
                <a:solidFill>
                  <a:srgbClr val="FFFFFF"/>
                </a:solidFill>
                <a:latin typeface="Calibri"/>
                <a:ea typeface="+mj-lt"/>
                <a:cs typeface="+mj-lt"/>
              </a:rPr>
              <a:t>. Zira o, </a:t>
            </a:r>
            <a:r>
              <a:rPr lang="en-US" sz="2400" b="1" err="1">
                <a:ln w="22225">
                  <a:solidFill>
                    <a:srgbClr val="FFFFFF"/>
                  </a:solidFill>
                </a:ln>
                <a:solidFill>
                  <a:srgbClr val="FFFFFF"/>
                </a:solidFill>
                <a:latin typeface="Calibri"/>
                <a:ea typeface="+mj-lt"/>
                <a:cs typeface="+mj-lt"/>
              </a:rPr>
              <a:t>anlaşılmak</a:t>
            </a:r>
            <a:r>
              <a:rPr lang="en-US" sz="2400" b="1" dirty="0">
                <a:ln w="22225">
                  <a:solidFill>
                    <a:srgbClr val="FFFFFF"/>
                  </a:solidFill>
                </a:ln>
                <a:solidFill>
                  <a:srgbClr val="FFFFFF"/>
                </a:solidFill>
                <a:latin typeface="Calibri"/>
                <a:ea typeface="+mj-lt"/>
                <a:cs typeface="+mj-lt"/>
              </a:rPr>
              <a:t> </a:t>
            </a:r>
            <a:r>
              <a:rPr lang="en-US" sz="2400" b="1" err="1">
                <a:ln w="22225">
                  <a:solidFill>
                    <a:srgbClr val="FFFFFF"/>
                  </a:solidFill>
                </a:ln>
                <a:solidFill>
                  <a:srgbClr val="FFFFFF"/>
                </a:solidFill>
                <a:latin typeface="Calibri"/>
                <a:ea typeface="+mj-lt"/>
                <a:cs typeface="+mj-lt"/>
              </a:rPr>
              <a:t>ve</a:t>
            </a:r>
            <a:r>
              <a:rPr lang="en-US" sz="2400" b="1" dirty="0">
                <a:ln w="22225">
                  <a:solidFill>
                    <a:srgbClr val="FFFFFF"/>
                  </a:solidFill>
                </a:ln>
                <a:solidFill>
                  <a:srgbClr val="FFFFFF"/>
                </a:solidFill>
                <a:latin typeface="Calibri"/>
                <a:ea typeface="+mj-lt"/>
                <a:cs typeface="+mj-lt"/>
              </a:rPr>
              <a:t> </a:t>
            </a:r>
            <a:r>
              <a:rPr lang="en-US" sz="2400" b="1" err="1">
                <a:ln w="22225">
                  <a:solidFill>
                    <a:srgbClr val="FFFFFF"/>
                  </a:solidFill>
                </a:ln>
                <a:solidFill>
                  <a:srgbClr val="FFFFFF"/>
                </a:solidFill>
                <a:latin typeface="Calibri"/>
                <a:ea typeface="+mj-lt"/>
                <a:cs typeface="+mj-lt"/>
              </a:rPr>
              <a:t>anlatılmak</a:t>
            </a:r>
            <a:r>
              <a:rPr lang="en-US" sz="2400" b="1" dirty="0">
                <a:ln w="22225">
                  <a:solidFill>
                    <a:srgbClr val="FFFFFF"/>
                  </a:solidFill>
                </a:ln>
                <a:solidFill>
                  <a:srgbClr val="FFFFFF"/>
                </a:solidFill>
                <a:latin typeface="Calibri"/>
                <a:ea typeface="+mj-lt"/>
                <a:cs typeface="+mj-lt"/>
              </a:rPr>
              <a:t> </a:t>
            </a:r>
            <a:r>
              <a:rPr lang="en-US" sz="2400" b="1" err="1">
                <a:ln w="22225">
                  <a:solidFill>
                    <a:srgbClr val="FFFFFF"/>
                  </a:solidFill>
                </a:ln>
                <a:solidFill>
                  <a:srgbClr val="FFFFFF"/>
                </a:solidFill>
                <a:latin typeface="Calibri"/>
                <a:ea typeface="+mj-lt"/>
                <a:cs typeface="+mj-lt"/>
              </a:rPr>
              <a:t>için</a:t>
            </a:r>
            <a:r>
              <a:rPr lang="en-US" sz="2400" b="1" dirty="0">
                <a:ln w="22225">
                  <a:solidFill>
                    <a:srgbClr val="FFFFFF"/>
                  </a:solidFill>
                </a:ln>
                <a:solidFill>
                  <a:srgbClr val="FFFFFF"/>
                </a:solidFill>
                <a:latin typeface="Calibri"/>
                <a:ea typeface="+mj-lt"/>
                <a:cs typeface="+mj-lt"/>
              </a:rPr>
              <a:t> Allah </a:t>
            </a:r>
            <a:r>
              <a:rPr lang="en-US" sz="2400" b="1" err="1">
                <a:ln w="22225">
                  <a:solidFill>
                    <a:srgbClr val="FFFFFF"/>
                  </a:solidFill>
                </a:ln>
                <a:solidFill>
                  <a:srgbClr val="FFFFFF"/>
                </a:solidFill>
                <a:latin typeface="Calibri"/>
                <a:ea typeface="+mj-lt"/>
                <a:cs typeface="+mj-lt"/>
              </a:rPr>
              <a:t>rahmetinin</a:t>
            </a:r>
            <a:r>
              <a:rPr lang="en-US" sz="2400" b="1" dirty="0">
                <a:ln w="22225">
                  <a:solidFill>
                    <a:srgbClr val="FFFFFF"/>
                  </a:solidFill>
                </a:ln>
                <a:solidFill>
                  <a:srgbClr val="FFFFFF"/>
                </a:solidFill>
                <a:latin typeface="Calibri"/>
                <a:ea typeface="+mj-lt"/>
                <a:cs typeface="+mj-lt"/>
              </a:rPr>
              <a:t> </a:t>
            </a:r>
            <a:r>
              <a:rPr lang="en-US" sz="2400" b="1" err="1">
                <a:ln w="22225">
                  <a:solidFill>
                    <a:srgbClr val="FFFFFF"/>
                  </a:solidFill>
                </a:ln>
                <a:solidFill>
                  <a:srgbClr val="FFFFFF"/>
                </a:solidFill>
                <a:latin typeface="Calibri"/>
                <a:ea typeface="+mj-lt"/>
                <a:cs typeface="+mj-lt"/>
              </a:rPr>
              <a:t>insan</a:t>
            </a:r>
            <a:r>
              <a:rPr lang="en-US" sz="2400" b="1" dirty="0">
                <a:ln w="22225">
                  <a:solidFill>
                    <a:srgbClr val="FFFFFF"/>
                  </a:solidFill>
                </a:ln>
                <a:solidFill>
                  <a:srgbClr val="FFFFFF"/>
                </a:solidFill>
                <a:latin typeface="Calibri"/>
                <a:ea typeface="+mj-lt"/>
                <a:cs typeface="+mj-lt"/>
              </a:rPr>
              <a:t> </a:t>
            </a:r>
            <a:r>
              <a:rPr lang="en-US" sz="2400" b="1" err="1">
                <a:ln w="22225">
                  <a:solidFill>
                    <a:srgbClr val="FFFFFF"/>
                  </a:solidFill>
                </a:ln>
                <a:solidFill>
                  <a:srgbClr val="FFFFFF"/>
                </a:solidFill>
                <a:latin typeface="Calibri"/>
                <a:ea typeface="+mj-lt"/>
                <a:cs typeface="+mj-lt"/>
              </a:rPr>
              <a:t>akl</a:t>
            </a:r>
            <a:r>
              <a:rPr lang="en-US" sz="2400" b="1" dirty="0">
                <a:ln w="22225">
                  <a:solidFill>
                    <a:srgbClr val="FFFFFF"/>
                  </a:solidFill>
                </a:ln>
                <a:solidFill>
                  <a:srgbClr val="FFFFFF"/>
                </a:solidFill>
                <a:latin typeface="Calibri"/>
                <a:ea typeface="+mj-lt"/>
                <a:cs typeface="+mj-lt"/>
              </a:rPr>
              <a:t> ü </a:t>
            </a:r>
            <a:r>
              <a:rPr lang="en-US" sz="2400" b="1" err="1">
                <a:ln w="22225">
                  <a:solidFill>
                    <a:srgbClr val="FFFFFF"/>
                  </a:solidFill>
                </a:ln>
                <a:solidFill>
                  <a:srgbClr val="FFFFFF"/>
                </a:solidFill>
                <a:latin typeface="Calibri"/>
                <a:ea typeface="+mj-lt"/>
                <a:cs typeface="+mj-lt"/>
              </a:rPr>
              <a:t>idrakine</a:t>
            </a:r>
            <a:r>
              <a:rPr lang="en-US" sz="2400" b="1" dirty="0">
                <a:ln w="22225">
                  <a:solidFill>
                    <a:srgbClr val="FFFFFF"/>
                  </a:solidFill>
                </a:ln>
                <a:solidFill>
                  <a:srgbClr val="FFFFFF"/>
                </a:solidFill>
                <a:latin typeface="Calibri"/>
                <a:ea typeface="+mj-lt"/>
                <a:cs typeface="+mj-lt"/>
              </a:rPr>
              <a:t> </a:t>
            </a:r>
            <a:r>
              <a:rPr lang="en-US" sz="2400" b="1" err="1">
                <a:ln w="22225">
                  <a:solidFill>
                    <a:srgbClr val="FFFFFF"/>
                  </a:solidFill>
                </a:ln>
                <a:solidFill>
                  <a:srgbClr val="FFFFFF"/>
                </a:solidFill>
                <a:latin typeface="Calibri"/>
                <a:ea typeface="+mj-lt"/>
                <a:cs typeface="+mj-lt"/>
              </a:rPr>
              <a:t>en</a:t>
            </a:r>
            <a:r>
              <a:rPr lang="en-US" sz="2400" b="1" dirty="0">
                <a:ln w="22225">
                  <a:solidFill>
                    <a:srgbClr val="FFFFFF"/>
                  </a:solidFill>
                </a:ln>
                <a:solidFill>
                  <a:srgbClr val="FFFFFF"/>
                </a:solidFill>
                <a:latin typeface="Calibri"/>
                <a:ea typeface="+mj-lt"/>
                <a:cs typeface="+mj-lt"/>
              </a:rPr>
              <a:t> </a:t>
            </a:r>
            <a:r>
              <a:rPr lang="en-US" sz="2400" b="1" err="1">
                <a:ln w="22225">
                  <a:solidFill>
                    <a:srgbClr val="FFFFFF"/>
                  </a:solidFill>
                </a:ln>
                <a:solidFill>
                  <a:srgbClr val="FFFFFF"/>
                </a:solidFill>
                <a:latin typeface="Calibri"/>
                <a:ea typeface="+mj-lt"/>
                <a:cs typeface="+mj-lt"/>
              </a:rPr>
              <a:t>büyük</a:t>
            </a:r>
            <a:r>
              <a:rPr lang="en-US" sz="2400" b="1" dirty="0">
                <a:ln w="22225">
                  <a:solidFill>
                    <a:srgbClr val="FFFFFF"/>
                  </a:solidFill>
                </a:ln>
                <a:solidFill>
                  <a:srgbClr val="FFFFFF"/>
                </a:solidFill>
                <a:latin typeface="Calibri"/>
                <a:ea typeface="+mj-lt"/>
                <a:cs typeface="+mj-lt"/>
              </a:rPr>
              <a:t> </a:t>
            </a:r>
            <a:r>
              <a:rPr lang="en-US" sz="2400" b="1" err="1">
                <a:ln w="22225">
                  <a:solidFill>
                    <a:srgbClr val="FFFFFF"/>
                  </a:solidFill>
                </a:ln>
                <a:solidFill>
                  <a:srgbClr val="FFFFFF"/>
                </a:solidFill>
                <a:latin typeface="Calibri"/>
                <a:ea typeface="+mj-lt"/>
                <a:cs typeface="+mj-lt"/>
              </a:rPr>
              <a:t>armağanıdır</a:t>
            </a:r>
            <a:r>
              <a:rPr lang="en-US" sz="2400" b="1" dirty="0">
                <a:ln w="22225">
                  <a:solidFill>
                    <a:srgbClr val="FFFFFF"/>
                  </a:solidFill>
                </a:ln>
                <a:solidFill>
                  <a:srgbClr val="FFFFFF"/>
                </a:solidFill>
                <a:latin typeface="Calibri"/>
                <a:ea typeface="+mj-lt"/>
                <a:cs typeface="+mj-lt"/>
              </a:rPr>
              <a:t>. Onu </a:t>
            </a:r>
            <a:r>
              <a:rPr lang="en-US" sz="2400" b="1" err="1">
                <a:ln w="22225">
                  <a:solidFill>
                    <a:srgbClr val="FFFFFF"/>
                  </a:solidFill>
                </a:ln>
                <a:solidFill>
                  <a:srgbClr val="FFFFFF"/>
                </a:solidFill>
                <a:latin typeface="Calibri"/>
                <a:ea typeface="+mj-lt"/>
                <a:cs typeface="+mj-lt"/>
              </a:rPr>
              <a:t>anlamak</a:t>
            </a:r>
            <a:r>
              <a:rPr lang="en-US" sz="2400" b="1" dirty="0">
                <a:ln w="22225">
                  <a:solidFill>
                    <a:srgbClr val="FFFFFF"/>
                  </a:solidFill>
                </a:ln>
                <a:solidFill>
                  <a:srgbClr val="FFFFFF"/>
                </a:solidFill>
                <a:latin typeface="Calibri"/>
                <a:ea typeface="+mj-lt"/>
                <a:cs typeface="+mj-lt"/>
              </a:rPr>
              <a:t> hem </a:t>
            </a:r>
            <a:r>
              <a:rPr lang="en-US" sz="2400" b="1" err="1">
                <a:ln w="22225">
                  <a:solidFill>
                    <a:srgbClr val="FFFFFF"/>
                  </a:solidFill>
                </a:ln>
                <a:solidFill>
                  <a:srgbClr val="FFFFFF"/>
                </a:solidFill>
                <a:latin typeface="Calibri"/>
                <a:ea typeface="+mj-lt"/>
                <a:cs typeface="+mj-lt"/>
              </a:rPr>
              <a:t>bir</a:t>
            </a:r>
            <a:r>
              <a:rPr lang="en-US" sz="2400" b="1" dirty="0">
                <a:ln w="22225">
                  <a:solidFill>
                    <a:srgbClr val="FFFFFF"/>
                  </a:solidFill>
                </a:ln>
                <a:solidFill>
                  <a:srgbClr val="FFFFFF"/>
                </a:solidFill>
                <a:latin typeface="Calibri"/>
                <a:ea typeface="+mj-lt"/>
                <a:cs typeface="+mj-lt"/>
              </a:rPr>
              <a:t> </a:t>
            </a:r>
            <a:r>
              <a:rPr lang="en-US" sz="2400" b="1" err="1">
                <a:ln w="22225">
                  <a:solidFill>
                    <a:srgbClr val="FFFFFF"/>
                  </a:solidFill>
                </a:ln>
                <a:solidFill>
                  <a:srgbClr val="FFFFFF"/>
                </a:solidFill>
                <a:latin typeface="Calibri"/>
                <a:ea typeface="+mj-lt"/>
                <a:cs typeface="+mj-lt"/>
              </a:rPr>
              <a:t>vazife</a:t>
            </a:r>
            <a:r>
              <a:rPr lang="en-US" sz="2400" b="1" dirty="0">
                <a:ln w="22225">
                  <a:solidFill>
                    <a:srgbClr val="FFFFFF"/>
                  </a:solidFill>
                </a:ln>
                <a:solidFill>
                  <a:srgbClr val="FFFFFF"/>
                </a:solidFill>
                <a:latin typeface="Calibri"/>
                <a:ea typeface="+mj-lt"/>
                <a:cs typeface="+mj-lt"/>
              </a:rPr>
              <a:t> hem de </a:t>
            </a:r>
            <a:r>
              <a:rPr lang="en-US" sz="2400" b="1" err="1">
                <a:ln w="22225">
                  <a:solidFill>
                    <a:srgbClr val="FFFFFF"/>
                  </a:solidFill>
                </a:ln>
                <a:solidFill>
                  <a:srgbClr val="FFFFFF"/>
                </a:solidFill>
                <a:latin typeface="Calibri"/>
                <a:ea typeface="+mj-lt"/>
                <a:cs typeface="+mj-lt"/>
              </a:rPr>
              <a:t>bir</a:t>
            </a:r>
            <a:r>
              <a:rPr lang="en-US" sz="2400" b="1" dirty="0">
                <a:ln w="22225">
                  <a:solidFill>
                    <a:srgbClr val="FFFFFF"/>
                  </a:solidFill>
                </a:ln>
                <a:solidFill>
                  <a:srgbClr val="FFFFFF"/>
                </a:solidFill>
                <a:latin typeface="Calibri"/>
                <a:ea typeface="+mj-lt"/>
                <a:cs typeface="+mj-lt"/>
              </a:rPr>
              <a:t> </a:t>
            </a:r>
            <a:r>
              <a:rPr lang="en-US" sz="2400" b="1" err="1">
                <a:ln w="22225">
                  <a:solidFill>
                    <a:srgbClr val="FFFFFF"/>
                  </a:solidFill>
                </a:ln>
                <a:solidFill>
                  <a:srgbClr val="FFFFFF"/>
                </a:solidFill>
                <a:latin typeface="Calibri"/>
                <a:ea typeface="+mj-lt"/>
                <a:cs typeface="+mj-lt"/>
              </a:rPr>
              <a:t>kadirşinaslık</a:t>
            </a:r>
            <a:r>
              <a:rPr lang="en-US" sz="2400" b="1" dirty="0">
                <a:ln w="22225">
                  <a:solidFill>
                    <a:srgbClr val="FFFFFF"/>
                  </a:solidFill>
                </a:ln>
                <a:solidFill>
                  <a:srgbClr val="FFFFFF"/>
                </a:solidFill>
                <a:latin typeface="Calibri"/>
                <a:ea typeface="+mj-lt"/>
                <a:cs typeface="+mj-lt"/>
              </a:rPr>
              <a:t>; </a:t>
            </a:r>
            <a:r>
              <a:rPr lang="en-US" sz="2400" b="1" err="1">
                <a:ln w="22225">
                  <a:solidFill>
                    <a:srgbClr val="FFFFFF"/>
                  </a:solidFill>
                </a:ln>
                <a:solidFill>
                  <a:srgbClr val="FFFFFF"/>
                </a:solidFill>
                <a:latin typeface="Calibri"/>
                <a:ea typeface="+mj-lt"/>
                <a:cs typeface="+mj-lt"/>
              </a:rPr>
              <a:t>anlatmaksa</a:t>
            </a:r>
            <a:r>
              <a:rPr lang="en-US" sz="2400" b="1" dirty="0">
                <a:ln w="22225">
                  <a:solidFill>
                    <a:srgbClr val="FFFFFF"/>
                  </a:solidFill>
                </a:ln>
                <a:solidFill>
                  <a:srgbClr val="FFFFFF"/>
                </a:solidFill>
                <a:latin typeface="Calibri"/>
                <a:ea typeface="+mj-lt"/>
                <a:cs typeface="+mj-lt"/>
              </a:rPr>
              <a:t> </a:t>
            </a:r>
            <a:r>
              <a:rPr lang="en-US" sz="2400" b="1" err="1">
                <a:ln w="22225">
                  <a:solidFill>
                    <a:srgbClr val="FFFFFF"/>
                  </a:solidFill>
                </a:ln>
                <a:solidFill>
                  <a:srgbClr val="FFFFFF"/>
                </a:solidFill>
                <a:latin typeface="Calibri"/>
                <a:ea typeface="+mj-lt"/>
                <a:cs typeface="+mj-lt"/>
              </a:rPr>
              <a:t>onun</a:t>
            </a:r>
            <a:r>
              <a:rPr lang="en-US" sz="2400" b="1" dirty="0">
                <a:ln w="22225">
                  <a:solidFill>
                    <a:srgbClr val="FFFFFF"/>
                  </a:solidFill>
                </a:ln>
                <a:solidFill>
                  <a:srgbClr val="FFFFFF"/>
                </a:solidFill>
                <a:latin typeface="Calibri"/>
                <a:ea typeface="+mj-lt"/>
                <a:cs typeface="+mj-lt"/>
              </a:rPr>
              <a:t> </a:t>
            </a:r>
            <a:r>
              <a:rPr lang="en-US" sz="2400" b="1" err="1">
                <a:ln w="22225">
                  <a:solidFill>
                    <a:srgbClr val="FFFFFF"/>
                  </a:solidFill>
                </a:ln>
                <a:solidFill>
                  <a:srgbClr val="FFFFFF"/>
                </a:solidFill>
                <a:latin typeface="Calibri"/>
                <a:ea typeface="+mj-lt"/>
                <a:cs typeface="+mj-lt"/>
              </a:rPr>
              <a:t>nuruna</a:t>
            </a:r>
            <a:r>
              <a:rPr lang="en-US" sz="2400" b="1" dirty="0">
                <a:ln w="22225">
                  <a:solidFill>
                    <a:srgbClr val="FFFFFF"/>
                  </a:solidFill>
                </a:ln>
                <a:solidFill>
                  <a:srgbClr val="FFFFFF"/>
                </a:solidFill>
                <a:latin typeface="Calibri"/>
                <a:ea typeface="+mj-lt"/>
                <a:cs typeface="+mj-lt"/>
              </a:rPr>
              <a:t> </a:t>
            </a:r>
            <a:r>
              <a:rPr lang="en-US" sz="2400" b="1" err="1">
                <a:ln w="22225">
                  <a:solidFill>
                    <a:srgbClr val="FFFFFF"/>
                  </a:solidFill>
                </a:ln>
                <a:solidFill>
                  <a:srgbClr val="FFFFFF"/>
                </a:solidFill>
                <a:latin typeface="Calibri"/>
                <a:ea typeface="+mj-lt"/>
                <a:cs typeface="+mj-lt"/>
              </a:rPr>
              <a:t>muhtaç</a:t>
            </a:r>
            <a:r>
              <a:rPr lang="en-US" sz="2400" b="1" dirty="0">
                <a:ln w="22225">
                  <a:solidFill>
                    <a:srgbClr val="FFFFFF"/>
                  </a:solidFill>
                </a:ln>
                <a:solidFill>
                  <a:srgbClr val="FFFFFF"/>
                </a:solidFill>
                <a:latin typeface="Calibri"/>
                <a:ea typeface="+mj-lt"/>
                <a:cs typeface="+mj-lt"/>
              </a:rPr>
              <a:t> </a:t>
            </a:r>
            <a:r>
              <a:rPr lang="en-US" sz="2400" b="1" err="1">
                <a:ln w="22225">
                  <a:solidFill>
                    <a:srgbClr val="FFFFFF"/>
                  </a:solidFill>
                </a:ln>
                <a:solidFill>
                  <a:srgbClr val="FFFFFF"/>
                </a:solidFill>
                <a:latin typeface="Calibri"/>
                <a:ea typeface="+mj-lt"/>
                <a:cs typeface="+mj-lt"/>
              </a:rPr>
              <a:t>gönüllere</a:t>
            </a:r>
            <a:r>
              <a:rPr lang="en-US" sz="2400" b="1" dirty="0">
                <a:ln w="22225">
                  <a:solidFill>
                    <a:srgbClr val="FFFFFF"/>
                  </a:solidFill>
                </a:ln>
                <a:solidFill>
                  <a:srgbClr val="FFFFFF"/>
                </a:solidFill>
                <a:latin typeface="Calibri"/>
                <a:ea typeface="+mj-lt"/>
                <a:cs typeface="+mj-lt"/>
              </a:rPr>
              <a:t> </a:t>
            </a:r>
            <a:r>
              <a:rPr lang="en-US" sz="2400" b="1" err="1">
                <a:ln w="22225">
                  <a:solidFill>
                    <a:srgbClr val="FFFFFF"/>
                  </a:solidFill>
                </a:ln>
                <a:solidFill>
                  <a:srgbClr val="FFFFFF"/>
                </a:solidFill>
                <a:latin typeface="Calibri"/>
                <a:ea typeface="+mj-lt"/>
                <a:cs typeface="+mj-lt"/>
              </a:rPr>
              <a:t>saygı</a:t>
            </a:r>
            <a:r>
              <a:rPr lang="en-US" sz="2400" b="1" dirty="0">
                <a:ln w="22225">
                  <a:solidFill>
                    <a:srgbClr val="FFFFFF"/>
                  </a:solidFill>
                </a:ln>
                <a:solidFill>
                  <a:srgbClr val="FFFFFF"/>
                </a:solidFill>
                <a:latin typeface="Calibri"/>
                <a:ea typeface="+mj-lt"/>
                <a:cs typeface="+mj-lt"/>
              </a:rPr>
              <a:t> </a:t>
            </a:r>
            <a:r>
              <a:rPr lang="en-US" sz="2400" b="1" err="1">
                <a:ln w="22225">
                  <a:solidFill>
                    <a:srgbClr val="FFFFFF"/>
                  </a:solidFill>
                </a:ln>
                <a:solidFill>
                  <a:srgbClr val="FFFFFF"/>
                </a:solidFill>
                <a:latin typeface="Calibri"/>
                <a:ea typeface="+mj-lt"/>
                <a:cs typeface="+mj-lt"/>
              </a:rPr>
              <a:t>ve</a:t>
            </a:r>
            <a:r>
              <a:rPr lang="en-US" sz="2400" b="1" dirty="0">
                <a:ln w="22225">
                  <a:solidFill>
                    <a:srgbClr val="FFFFFF"/>
                  </a:solidFill>
                </a:ln>
                <a:solidFill>
                  <a:srgbClr val="FFFFFF"/>
                </a:solidFill>
                <a:latin typeface="Calibri"/>
                <a:ea typeface="+mj-lt"/>
                <a:cs typeface="+mj-lt"/>
              </a:rPr>
              <a:t> </a:t>
            </a:r>
            <a:r>
              <a:rPr lang="en-US" sz="2400" b="1" err="1">
                <a:ln w="22225">
                  <a:solidFill>
                    <a:srgbClr val="FFFFFF"/>
                  </a:solidFill>
                </a:ln>
                <a:solidFill>
                  <a:srgbClr val="FFFFFF"/>
                </a:solidFill>
                <a:latin typeface="Calibri"/>
                <a:ea typeface="+mj-lt"/>
                <a:cs typeface="+mj-lt"/>
              </a:rPr>
              <a:t>vefanın</a:t>
            </a:r>
            <a:r>
              <a:rPr lang="en-US" sz="2400" b="1" dirty="0">
                <a:ln w="22225">
                  <a:solidFill>
                    <a:srgbClr val="FFFFFF"/>
                  </a:solidFill>
                </a:ln>
                <a:solidFill>
                  <a:srgbClr val="FFFFFF"/>
                </a:solidFill>
                <a:latin typeface="Calibri"/>
                <a:ea typeface="+mj-lt"/>
                <a:cs typeface="+mj-lt"/>
              </a:rPr>
              <a:t> </a:t>
            </a:r>
            <a:r>
              <a:rPr lang="en-US" sz="2400" b="1" err="1">
                <a:ln w="22225">
                  <a:solidFill>
                    <a:srgbClr val="FFFFFF"/>
                  </a:solidFill>
                </a:ln>
                <a:solidFill>
                  <a:srgbClr val="FFFFFF"/>
                </a:solidFill>
                <a:latin typeface="Calibri"/>
                <a:ea typeface="+mj-lt"/>
                <a:cs typeface="+mj-lt"/>
              </a:rPr>
              <a:t>ifadesidir</a:t>
            </a:r>
            <a:r>
              <a:rPr lang="en-US" sz="2400" b="1" dirty="0">
                <a:ln w="22225">
                  <a:solidFill>
                    <a:srgbClr val="FFFFFF"/>
                  </a:solidFill>
                </a:ln>
                <a:solidFill>
                  <a:srgbClr val="FFFFFF"/>
                </a:solidFill>
                <a:latin typeface="Calibri"/>
                <a:ea typeface="+mj-lt"/>
                <a:cs typeface="+mj-lt"/>
              </a:rPr>
              <a:t>.''</a:t>
            </a:r>
            <a:endParaRPr lang="tr-TR" sz="2400" b="1" dirty="0">
              <a:solidFill>
                <a:srgbClr val="FFFFFF"/>
              </a:solidFill>
              <a:latin typeface="Calibri"/>
              <a:ea typeface="Calibri Light"/>
              <a:cs typeface="Calibri Light"/>
            </a:endParaRPr>
          </a:p>
        </p:txBody>
      </p:sp>
      <p:sp>
        <p:nvSpPr>
          <p:cNvPr id="8" name="Content Placeholder 7">
            <a:extLst>
              <a:ext uri="{FF2B5EF4-FFF2-40B4-BE49-F238E27FC236}">
                <a16:creationId xmlns:a16="http://schemas.microsoft.com/office/drawing/2014/main" id="{50601749-BB76-A22D-8B57-782EFF4DEDD6}"/>
              </a:ext>
            </a:extLst>
          </p:cNvPr>
          <p:cNvSpPr>
            <a:spLocks noGrp="1"/>
          </p:cNvSpPr>
          <p:nvPr>
            <p:ph idx="1"/>
          </p:nvPr>
        </p:nvSpPr>
        <p:spPr>
          <a:xfrm>
            <a:off x="-58776" y="-2907754"/>
            <a:ext cx="5158424" cy="7685370"/>
          </a:xfrm>
        </p:spPr>
        <p:txBody>
          <a:bodyPr anchor="ctr">
            <a:normAutofit/>
          </a:bodyPr>
          <a:lstStyle/>
          <a:p>
            <a:r>
              <a:rPr lang="en-US" dirty="0">
                <a:solidFill>
                  <a:srgbClr val="FFFFFF"/>
                </a:solidFill>
                <a:ea typeface="Calibri"/>
                <a:cs typeface="Calibri"/>
              </a:rPr>
              <a:t>M. Fethullah Gülen </a:t>
            </a:r>
            <a:r>
              <a:rPr lang="en-US" dirty="0" err="1">
                <a:solidFill>
                  <a:srgbClr val="FFFFFF"/>
                </a:solidFill>
                <a:ea typeface="Calibri"/>
                <a:cs typeface="Calibri"/>
              </a:rPr>
              <a:t>Hocaefendi</a:t>
            </a:r>
            <a:r>
              <a:rPr lang="en-US" dirty="0">
                <a:solidFill>
                  <a:srgbClr val="FFFFFF"/>
                </a:solidFill>
                <a:ea typeface="Calibri"/>
                <a:cs typeface="Calibri"/>
              </a:rPr>
              <a:t>:</a:t>
            </a:r>
          </a:p>
        </p:txBody>
      </p:sp>
    </p:spTree>
    <p:extLst>
      <p:ext uri="{BB962C8B-B14F-4D97-AF65-F5344CB8AC3E}">
        <p14:creationId xmlns:p14="http://schemas.microsoft.com/office/powerpoint/2010/main" val="31957055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R'AN DEVRİ NE DEMEKTİR_ l Kur'an'ın Altın İkliminden l DE, EN, FR, NL">
            <a:hlinkClick r:id="" action="ppaction://media"/>
            <a:extLst>
              <a:ext uri="{FF2B5EF4-FFF2-40B4-BE49-F238E27FC236}">
                <a16:creationId xmlns:a16="http://schemas.microsoft.com/office/drawing/2014/main" id="{08BC2F1C-6A68-1250-79B6-B87C82FCE28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7486" y="110706"/>
            <a:ext cx="12127329" cy="6751607"/>
          </a:xfrm>
          <a:prstGeom prst="rect">
            <a:avLst/>
          </a:prstGeom>
        </p:spPr>
      </p:pic>
    </p:spTree>
    <p:extLst>
      <p:ext uri="{BB962C8B-B14F-4D97-AF65-F5344CB8AC3E}">
        <p14:creationId xmlns:p14="http://schemas.microsoft.com/office/powerpoint/2010/main" val="412646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4">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çerik Yer Tutucusu 3" descr="Açık havada açan pembe çiçeklerin yakından görünümü">
            <a:extLst>
              <a:ext uri="{FF2B5EF4-FFF2-40B4-BE49-F238E27FC236}">
                <a16:creationId xmlns:a16="http://schemas.microsoft.com/office/drawing/2014/main" id="{5B2DFEE2-B0E6-784B-6E6E-03C8E60F8BC4}"/>
              </a:ext>
            </a:extLst>
          </p:cNvPr>
          <p:cNvPicPr>
            <a:picLocks noChangeAspect="1"/>
          </p:cNvPicPr>
          <p:nvPr/>
        </p:nvPicPr>
        <p:blipFill rotWithShape="1">
          <a:blip r:embed="rId2">
            <a:alphaModFix amt="35000"/>
          </a:blip>
          <a:srcRect t="15730"/>
          <a:stretch/>
        </p:blipFill>
        <p:spPr>
          <a:xfrm>
            <a:off x="20" y="1"/>
            <a:ext cx="12191980" cy="6857999"/>
          </a:xfrm>
          <a:prstGeom prst="rect">
            <a:avLst/>
          </a:prstGeom>
        </p:spPr>
      </p:pic>
      <p:sp>
        <p:nvSpPr>
          <p:cNvPr id="2" name="Başlık 1">
            <a:extLst>
              <a:ext uri="{FF2B5EF4-FFF2-40B4-BE49-F238E27FC236}">
                <a16:creationId xmlns:a16="http://schemas.microsoft.com/office/drawing/2014/main" id="{3D647882-81A1-6496-65DD-3D7BF65B6967}"/>
              </a:ext>
            </a:extLst>
          </p:cNvPr>
          <p:cNvSpPr>
            <a:spLocks noGrp="1"/>
          </p:cNvSpPr>
          <p:nvPr>
            <p:ph type="title"/>
          </p:nvPr>
        </p:nvSpPr>
        <p:spPr>
          <a:xfrm>
            <a:off x="478766" y="1065862"/>
            <a:ext cx="6412388" cy="5632049"/>
          </a:xfrm>
        </p:spPr>
        <p:txBody>
          <a:bodyPr>
            <a:normAutofit fontScale="90000"/>
          </a:bodyPr>
          <a:lstStyle/>
          <a:p>
            <a:pPr algn="r"/>
            <a:r>
              <a:rPr lang="tr-TR" sz="3200" b="1" dirty="0">
                <a:ln w="22225">
                  <a:solidFill>
                    <a:srgbClr val="FFFFFF"/>
                  </a:solidFill>
                </a:ln>
                <a:latin typeface="Calibri"/>
                <a:cs typeface="Calibri Light"/>
              </a:rPr>
              <a:t>Kuran-ı Kerim kendisine uyanları onunla amel edenleri sahil-i selamete yani dünyada huzur ve mutluluğa ahirette ise cennete götürecektir.</a:t>
            </a:r>
            <a:br>
              <a:rPr lang="tr-TR" sz="3200" b="1" dirty="0">
                <a:latin typeface="Calibri"/>
                <a:cs typeface="Calibri Light"/>
              </a:rPr>
            </a:br>
            <a:br>
              <a:rPr lang="tr-TR" sz="3200" b="1" dirty="0">
                <a:latin typeface="Calibri"/>
                <a:cs typeface="Calibri Light"/>
              </a:rPr>
            </a:br>
            <a:r>
              <a:rPr lang="tr-TR" sz="3200" b="1" dirty="0">
                <a:latin typeface="Calibri"/>
                <a:cs typeface="Calibri Light"/>
              </a:rPr>
              <a:t>Kuran-ı Kerim emirlerinin yerine getirilmesi ve yasaklarından kaçınılması ile ibadet olduğu gibi okunması, öğretilmesi, hayata hayat edinilmesi ile de sevap ve fazilet sahibi bir kitaptır.</a:t>
            </a:r>
            <a:br>
              <a:rPr lang="tr-TR" sz="3200" b="1" dirty="0">
                <a:latin typeface="Calibri"/>
                <a:cs typeface="Calibri Light"/>
              </a:rPr>
            </a:br>
            <a:br>
              <a:rPr lang="tr-TR" sz="3800" b="1" dirty="0">
                <a:latin typeface="Calibri"/>
                <a:cs typeface="Calibri Light"/>
              </a:rPr>
            </a:br>
            <a:br>
              <a:rPr lang="tr-TR" sz="3800" b="1" dirty="0">
                <a:latin typeface="Calibri"/>
                <a:cs typeface="Calibri Light"/>
              </a:rPr>
            </a:br>
            <a:endParaRPr lang="tr-TR" sz="3800" b="1">
              <a:latin typeface="Calibri"/>
              <a:ea typeface="Calibri"/>
              <a:cs typeface="Calibri Light"/>
            </a:endParaRPr>
          </a:p>
        </p:txBody>
      </p:sp>
      <p:cxnSp>
        <p:nvCxnSpPr>
          <p:cNvPr id="23" name="Straight Connector 26">
            <a:extLst>
              <a:ext uri="{FF2B5EF4-FFF2-40B4-BE49-F238E27FC236}">
                <a16:creationId xmlns:a16="http://schemas.microsoft.com/office/drawing/2014/main" id="{96A8629B-8289-498B-939B-1CA0C10618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289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3357072"/>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çerik Yer Tutucusu 3" descr="Beyaz şakayık yaprakları">
            <a:extLst>
              <a:ext uri="{FF2B5EF4-FFF2-40B4-BE49-F238E27FC236}">
                <a16:creationId xmlns:a16="http://schemas.microsoft.com/office/drawing/2014/main" id="{67633371-BEC1-FFF4-EBB6-6B00058F6CC4}"/>
              </a:ext>
            </a:extLst>
          </p:cNvPr>
          <p:cNvPicPr>
            <a:picLocks noChangeAspect="1"/>
          </p:cNvPicPr>
          <p:nvPr/>
        </p:nvPicPr>
        <p:blipFill rotWithShape="1">
          <a:blip r:embed="rId2"/>
          <a:srcRect r="5882" b="-1"/>
          <a:stretch/>
        </p:blipFill>
        <p:spPr>
          <a:xfrm>
            <a:off x="2522356"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6090F5E9-8236-F674-783F-12EC77095133}"/>
              </a:ext>
            </a:extLst>
          </p:cNvPr>
          <p:cNvSpPr>
            <a:spLocks noGrp="1"/>
          </p:cNvSpPr>
          <p:nvPr>
            <p:ph type="title"/>
          </p:nvPr>
        </p:nvSpPr>
        <p:spPr>
          <a:xfrm>
            <a:off x="838200" y="365125"/>
            <a:ext cx="10263245" cy="4545345"/>
          </a:xfrm>
        </p:spPr>
        <p:txBody>
          <a:bodyPr>
            <a:normAutofit/>
          </a:bodyPr>
          <a:lstStyle/>
          <a:p>
            <a:r>
              <a:rPr lang="tr-TR" sz="4000" b="1" dirty="0">
                <a:latin typeface="Calibri"/>
                <a:ea typeface="Calibri Light"/>
                <a:cs typeface="Calibri Light"/>
              </a:rPr>
              <a:t>Allah bizleri Kur'an-ı Kerim'i seven, sevdiren yaşayan, yaşatan, onunla yükselen, onunla şereflenenlerden eylesin...</a:t>
            </a:r>
            <a:endParaRPr lang="tr-TR" sz="4000" b="1">
              <a:latin typeface="Calibri"/>
              <a:ea typeface="Calibri"/>
              <a:cs typeface="Calibri"/>
            </a:endParaRPr>
          </a:p>
        </p:txBody>
      </p:sp>
    </p:spTree>
    <p:extLst>
      <p:ext uri="{BB962C8B-B14F-4D97-AF65-F5344CB8AC3E}">
        <p14:creationId xmlns:p14="http://schemas.microsoft.com/office/powerpoint/2010/main" val="3738120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6688E73-49B9-4052-A836-D248C825D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B6AEE0C-07FE-4154-BC7C-2F20530BC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 name="İçerik Yer Tutucusu 3" descr="Gün içinde sisli sonbahar ağaçları">
            <a:extLst>
              <a:ext uri="{FF2B5EF4-FFF2-40B4-BE49-F238E27FC236}">
                <a16:creationId xmlns:a16="http://schemas.microsoft.com/office/drawing/2014/main" id="{C88AA4FC-31DF-A55A-510F-D8F0F1683907}"/>
              </a:ext>
            </a:extLst>
          </p:cNvPr>
          <p:cNvPicPr>
            <a:picLocks noChangeAspect="1"/>
          </p:cNvPicPr>
          <p:nvPr/>
        </p:nvPicPr>
        <p:blipFill rotWithShape="1">
          <a:blip r:embed="rId2">
            <a:alphaModFix amt="60000"/>
          </a:blip>
          <a:srcRect/>
          <a:stretch/>
        </p:blipFill>
        <p:spPr>
          <a:xfrm>
            <a:off x="-1" y="10"/>
            <a:ext cx="12192001" cy="6857990"/>
          </a:xfrm>
          <a:prstGeom prst="rect">
            <a:avLst/>
          </a:prstGeom>
        </p:spPr>
      </p:pic>
      <p:sp>
        <p:nvSpPr>
          <p:cNvPr id="2" name="Başlık 1">
            <a:extLst>
              <a:ext uri="{FF2B5EF4-FFF2-40B4-BE49-F238E27FC236}">
                <a16:creationId xmlns:a16="http://schemas.microsoft.com/office/drawing/2014/main" id="{1F6AF1FB-5103-C297-C34A-CB50377B7513}"/>
              </a:ext>
            </a:extLst>
          </p:cNvPr>
          <p:cNvSpPr>
            <a:spLocks noGrp="1"/>
          </p:cNvSpPr>
          <p:nvPr>
            <p:ph type="title"/>
          </p:nvPr>
        </p:nvSpPr>
        <p:spPr>
          <a:xfrm>
            <a:off x="838199" y="557189"/>
            <a:ext cx="5155263" cy="5571899"/>
          </a:xfrm>
        </p:spPr>
        <p:txBody>
          <a:bodyPr>
            <a:normAutofit fontScale="90000"/>
          </a:bodyPr>
          <a:lstStyle/>
          <a:p>
            <a:r>
              <a:rPr lang="tr-TR" sz="3000" b="1" dirty="0">
                <a:solidFill>
                  <a:schemeClr val="bg1"/>
                </a:solidFill>
                <a:latin typeface="Calibri"/>
                <a:ea typeface="+mj-lt"/>
                <a:cs typeface="+mj-lt"/>
              </a:rPr>
              <a:t>Kur'an'ın faziletiyle ilgili Yüce Allah Kur'an-ı Kerim'de şöyle buyurmaktadır; </a:t>
            </a:r>
            <a:br>
              <a:rPr lang="tr-TR" sz="3000" b="1" dirty="0">
                <a:solidFill>
                  <a:schemeClr val="bg1"/>
                </a:solidFill>
                <a:latin typeface="Calibri"/>
                <a:ea typeface="+mj-lt"/>
                <a:cs typeface="+mj-lt"/>
              </a:rPr>
            </a:br>
            <a:br>
              <a:rPr lang="tr-TR" sz="3000" b="1" dirty="0">
                <a:solidFill>
                  <a:schemeClr val="bg1"/>
                </a:solidFill>
                <a:latin typeface="Calibri"/>
                <a:ea typeface="+mj-lt"/>
                <a:cs typeface="+mj-lt"/>
              </a:rPr>
            </a:br>
            <a:r>
              <a:rPr lang="tr-TR" sz="3000" b="1" dirty="0">
                <a:solidFill>
                  <a:schemeClr val="bg1"/>
                </a:solidFill>
                <a:latin typeface="Calibri"/>
                <a:ea typeface="+mj-lt"/>
                <a:cs typeface="+mj-lt"/>
              </a:rPr>
              <a:t>"Şu </a:t>
            </a:r>
            <a:r>
              <a:rPr lang="tr-TR" sz="3000" b="1" dirty="0" err="1">
                <a:solidFill>
                  <a:schemeClr val="bg1"/>
                </a:solidFill>
                <a:latin typeface="Calibri"/>
                <a:ea typeface="+mj-lt"/>
                <a:cs typeface="+mj-lt"/>
              </a:rPr>
              <a:t>Kur'ân</a:t>
            </a:r>
            <a:r>
              <a:rPr lang="tr-TR" sz="3000" b="1" dirty="0">
                <a:solidFill>
                  <a:schemeClr val="bg1"/>
                </a:solidFill>
                <a:latin typeface="Calibri"/>
                <a:ea typeface="+mj-lt"/>
                <a:cs typeface="+mj-lt"/>
              </a:rPr>
              <a:t> insanların kalp gözlerini açacak bir nur, sağlam bilgi edinmek için bir hidayet ve rahmettir." </a:t>
            </a:r>
            <a:r>
              <a:rPr lang="tr-TR" sz="3000" i="1" dirty="0">
                <a:solidFill>
                  <a:schemeClr val="bg1"/>
                </a:solidFill>
                <a:latin typeface="Calibri"/>
                <a:ea typeface="+mj-lt"/>
                <a:cs typeface="+mj-lt"/>
              </a:rPr>
              <a:t>(</a:t>
            </a:r>
            <a:r>
              <a:rPr lang="tr-TR" sz="3000" i="1" dirty="0" err="1">
                <a:solidFill>
                  <a:schemeClr val="bg1"/>
                </a:solidFill>
                <a:latin typeface="Calibri"/>
                <a:ea typeface="+mj-lt"/>
                <a:cs typeface="+mj-lt"/>
              </a:rPr>
              <a:t>Câsiye</a:t>
            </a:r>
            <a:r>
              <a:rPr lang="tr-TR" sz="3000" i="1" dirty="0">
                <a:solidFill>
                  <a:schemeClr val="bg1"/>
                </a:solidFill>
                <a:latin typeface="Calibri"/>
                <a:ea typeface="+mj-lt"/>
                <a:cs typeface="+mj-lt"/>
              </a:rPr>
              <a:t>, 45/20)</a:t>
            </a:r>
            <a:br>
              <a:rPr lang="tr-TR" sz="3000" i="1" dirty="0">
                <a:solidFill>
                  <a:schemeClr val="bg1"/>
                </a:solidFill>
                <a:latin typeface="Calibri"/>
                <a:ea typeface="+mj-lt"/>
                <a:cs typeface="+mj-lt"/>
              </a:rPr>
            </a:br>
            <a:br>
              <a:rPr lang="tr-TR" sz="3000" i="1" dirty="0">
                <a:latin typeface="Calibri"/>
                <a:ea typeface="+mj-lt"/>
                <a:cs typeface="+mj-lt"/>
              </a:rPr>
            </a:br>
            <a:r>
              <a:rPr lang="tr-TR" sz="3000" b="1" dirty="0">
                <a:solidFill>
                  <a:schemeClr val="bg1"/>
                </a:solidFill>
                <a:latin typeface="Calibri"/>
                <a:ea typeface="+mj-lt"/>
                <a:cs typeface="+mj-lt"/>
              </a:rPr>
              <a:t> “Gerçekten size Allah’tan bir nur, apaçık bir kitap geldi. Rızasını arayanı Allah onunla kurtuluş yollarına götürür ve onları iradesiyle karanlıklardan aydınlığa çıkarır, dosdoğru bir yola iletir.” (Mâide 15, 16)</a:t>
            </a:r>
            <a:br>
              <a:rPr lang="tr-TR" sz="3000" i="1" dirty="0">
                <a:solidFill>
                  <a:schemeClr val="bg1"/>
                </a:solidFill>
                <a:latin typeface="Calibri"/>
                <a:ea typeface="Calibri Light"/>
                <a:cs typeface="Calibri Light"/>
              </a:rPr>
            </a:br>
            <a:endParaRPr lang="tr-TR" sz="1500" i="1">
              <a:solidFill>
                <a:srgbClr val="FF0000"/>
              </a:solidFill>
              <a:latin typeface="Calibri Light"/>
              <a:ea typeface="Calibri Light"/>
              <a:cs typeface="Calibri Light"/>
            </a:endParaRPr>
          </a:p>
        </p:txBody>
      </p:sp>
    </p:spTree>
    <p:extLst>
      <p:ext uri="{BB962C8B-B14F-4D97-AF65-F5344CB8AC3E}">
        <p14:creationId xmlns:p14="http://schemas.microsoft.com/office/powerpoint/2010/main" val="795168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çerik Yer Tutucusu 3" descr="Karahindiba tohum başından uçan tohumlar">
            <a:extLst>
              <a:ext uri="{FF2B5EF4-FFF2-40B4-BE49-F238E27FC236}">
                <a16:creationId xmlns:a16="http://schemas.microsoft.com/office/drawing/2014/main" id="{41F39855-B74E-6315-CA3F-3BA84E1D6418}"/>
              </a:ext>
            </a:extLst>
          </p:cNvPr>
          <p:cNvPicPr>
            <a:picLocks noChangeAspect="1"/>
          </p:cNvPicPr>
          <p:nvPr/>
        </p:nvPicPr>
        <p:blipFill rotWithShape="1">
          <a:blip r:embed="rId2">
            <a:alphaModFix amt="35000"/>
          </a:blip>
          <a:srcRect t="15730"/>
          <a:stretch/>
        </p:blipFill>
        <p:spPr>
          <a:xfrm>
            <a:off x="20" y="1"/>
            <a:ext cx="12191980" cy="6857999"/>
          </a:xfrm>
          <a:prstGeom prst="rect">
            <a:avLst/>
          </a:prstGeom>
        </p:spPr>
      </p:pic>
      <p:sp>
        <p:nvSpPr>
          <p:cNvPr id="2" name="Başlık 1">
            <a:extLst>
              <a:ext uri="{FF2B5EF4-FFF2-40B4-BE49-F238E27FC236}">
                <a16:creationId xmlns:a16="http://schemas.microsoft.com/office/drawing/2014/main" id="{B43AB417-40F7-F923-0E26-BFAAB5284A5E}"/>
              </a:ext>
            </a:extLst>
          </p:cNvPr>
          <p:cNvSpPr>
            <a:spLocks noGrp="1"/>
          </p:cNvSpPr>
          <p:nvPr>
            <p:ph type="title"/>
          </p:nvPr>
        </p:nvSpPr>
        <p:spPr>
          <a:xfrm>
            <a:off x="838199" y="1065862"/>
            <a:ext cx="6052955" cy="4726276"/>
          </a:xfrm>
        </p:spPr>
        <p:txBody>
          <a:bodyPr vert="horz" lIns="91440" tIns="45720" rIns="91440" bIns="45720" rtlCol="0">
            <a:normAutofit/>
          </a:bodyPr>
          <a:lstStyle/>
          <a:p>
            <a:pPr algn="r"/>
            <a:r>
              <a:rPr lang="tr-TR" b="1" dirty="0">
                <a:ln w="22225">
                  <a:solidFill>
                    <a:srgbClr val="FFFFFF"/>
                  </a:solidFill>
                </a:ln>
                <a:latin typeface="Calibri"/>
                <a:ea typeface="+mj-lt"/>
                <a:cs typeface="+mj-lt"/>
              </a:rPr>
              <a:t>“Gerçekten onlara, inanan bir toplum için yol gösterici ve rahmet olarak, ilim üzere açıkladığımız bir kitap getirdik.” (</a:t>
            </a:r>
            <a:r>
              <a:rPr lang="tr-TR" b="1" dirty="0" err="1">
                <a:ln w="22225">
                  <a:solidFill>
                    <a:srgbClr val="FFFFFF"/>
                  </a:solidFill>
                </a:ln>
                <a:latin typeface="Calibri"/>
                <a:ea typeface="+mj-lt"/>
                <a:cs typeface="+mj-lt"/>
              </a:rPr>
              <a:t>A’râf</a:t>
            </a:r>
            <a:r>
              <a:rPr lang="tr-TR" b="1" dirty="0">
                <a:ln w="22225">
                  <a:solidFill>
                    <a:srgbClr val="FFFFFF"/>
                  </a:solidFill>
                </a:ln>
                <a:latin typeface="Calibri"/>
                <a:ea typeface="+mj-lt"/>
                <a:cs typeface="+mj-lt"/>
              </a:rPr>
              <a:t>, 52)</a:t>
            </a:r>
            <a:endParaRPr lang="tr-TR" b="1" dirty="0">
              <a:latin typeface="Calibri"/>
              <a:ea typeface="+mj-lt"/>
              <a:cs typeface="+mj-lt"/>
            </a:endParaRPr>
          </a:p>
        </p:txBody>
      </p:sp>
      <p:cxnSp>
        <p:nvCxnSpPr>
          <p:cNvPr id="20" name="Straight Connector 19">
            <a:extLst>
              <a:ext uri="{FF2B5EF4-FFF2-40B4-BE49-F238E27FC236}">
                <a16:creationId xmlns:a16="http://schemas.microsoft.com/office/drawing/2014/main" id="{96A8629B-8289-498B-939B-1CA0C10618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289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78B77C6B-EF21-4FAC-28B1-371DF1567648}"/>
              </a:ext>
            </a:extLst>
          </p:cNvPr>
          <p:cNvSpPr>
            <a:spLocks noGrp="1"/>
          </p:cNvSpPr>
          <p:nvPr>
            <p:ph idx="1"/>
          </p:nvPr>
        </p:nvSpPr>
        <p:spPr>
          <a:xfrm>
            <a:off x="7534641" y="1065862"/>
            <a:ext cx="3860002" cy="4726276"/>
          </a:xfrm>
        </p:spPr>
        <p:txBody>
          <a:bodyPr vert="horz" lIns="91440" tIns="45720" rIns="91440" bIns="45720" rtlCol="0" anchor="ctr">
            <a:noAutofit/>
          </a:bodyPr>
          <a:lstStyle/>
          <a:p>
            <a:pPr marL="0" indent="0">
              <a:buNone/>
            </a:pPr>
            <a:endParaRPr lang="en-US" sz="2900" b="1" dirty="0">
              <a:solidFill>
                <a:srgbClr val="FFFFFF"/>
              </a:solidFill>
              <a:ea typeface="Calibri"/>
              <a:cs typeface="Calibri"/>
            </a:endParaRPr>
          </a:p>
          <a:p>
            <a:pPr marL="0" indent="0">
              <a:buNone/>
            </a:pPr>
            <a:endParaRPr lang="en-US" sz="2900" dirty="0">
              <a:solidFill>
                <a:srgbClr val="FFFFFF"/>
              </a:solidFill>
              <a:ea typeface="Calibri"/>
              <a:cs typeface="Calibri"/>
            </a:endParaRPr>
          </a:p>
        </p:txBody>
      </p:sp>
    </p:spTree>
    <p:extLst>
      <p:ext uri="{BB962C8B-B14F-4D97-AF65-F5344CB8AC3E}">
        <p14:creationId xmlns:p14="http://schemas.microsoft.com/office/powerpoint/2010/main" val="814046771"/>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çerik Yer Tutucusu 3" descr="Taştaki çatlaklarda büyüyen filizlerin yakından görünümü">
            <a:extLst>
              <a:ext uri="{FF2B5EF4-FFF2-40B4-BE49-F238E27FC236}">
                <a16:creationId xmlns:a16="http://schemas.microsoft.com/office/drawing/2014/main" id="{AA5EC810-603F-CA93-51F8-5F84C1544878}"/>
              </a:ext>
            </a:extLst>
          </p:cNvPr>
          <p:cNvPicPr>
            <a:picLocks noChangeAspect="1"/>
          </p:cNvPicPr>
          <p:nvPr/>
        </p:nvPicPr>
        <p:blipFill rotWithShape="1">
          <a:blip r:embed="rId2"/>
          <a:srcRect l="5884" r="-1" b="-1"/>
          <a:stretch/>
        </p:blipFill>
        <p:spPr>
          <a:xfrm>
            <a:off x="2522356"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51632D79-9B4B-5DD6-67C3-E594D4502047}"/>
              </a:ext>
            </a:extLst>
          </p:cNvPr>
          <p:cNvSpPr>
            <a:spLocks noGrp="1"/>
          </p:cNvSpPr>
          <p:nvPr>
            <p:ph type="title"/>
          </p:nvPr>
        </p:nvSpPr>
        <p:spPr>
          <a:xfrm>
            <a:off x="320616" y="365125"/>
            <a:ext cx="4756716" cy="6169987"/>
          </a:xfrm>
        </p:spPr>
        <p:txBody>
          <a:bodyPr>
            <a:normAutofit/>
          </a:bodyPr>
          <a:lstStyle/>
          <a:p>
            <a:r>
              <a:rPr lang="tr-TR" sz="3000" b="1" dirty="0">
                <a:latin typeface="Calibri"/>
                <a:ea typeface="Proxima Soft"/>
                <a:cs typeface="Proxima Soft"/>
              </a:rPr>
              <a:t>“Ey insanlar! Size Rabbinizden bir öğüt, gönüllerdekine bir şifa, müminler için bir hidayet ve rahmet gelmiştir. De ki: Ancak Allah’ın </a:t>
            </a:r>
            <a:r>
              <a:rPr lang="tr-TR" sz="3000" b="1" dirty="0" err="1">
                <a:latin typeface="Calibri"/>
                <a:ea typeface="Proxima Soft"/>
                <a:cs typeface="Proxima Soft"/>
              </a:rPr>
              <a:t>lûtfu</a:t>
            </a:r>
            <a:r>
              <a:rPr lang="tr-TR" sz="3000" b="1" dirty="0">
                <a:latin typeface="Calibri"/>
                <a:ea typeface="Proxima Soft"/>
                <a:cs typeface="Proxima Soft"/>
              </a:rPr>
              <a:t> ve rahmetiyle, işte bunlarla sevinsinler. Bu onların (dünya malı olarak) topladıklarından daha hayırlıdır.” (Yunus 57, 58)</a:t>
            </a:r>
            <a:endParaRPr lang="tr-TR" sz="3000" b="1">
              <a:latin typeface="Calibri"/>
              <a:ea typeface="Calibri Light"/>
              <a:cs typeface="Calibri Light"/>
            </a:endParaRPr>
          </a:p>
        </p:txBody>
      </p:sp>
    </p:spTree>
    <p:extLst>
      <p:ext uri="{BB962C8B-B14F-4D97-AF65-F5344CB8AC3E}">
        <p14:creationId xmlns:p14="http://schemas.microsoft.com/office/powerpoint/2010/main" val="35763705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İçerik Yer Tutucusu 14" descr="Yeşil arka plan üzerinde çiçek açmış bir çalıdaki kuş">
            <a:extLst>
              <a:ext uri="{FF2B5EF4-FFF2-40B4-BE49-F238E27FC236}">
                <a16:creationId xmlns:a16="http://schemas.microsoft.com/office/drawing/2014/main" id="{ADDBC6F8-1C5C-9C92-51A9-3E158AEBEDF3}"/>
              </a:ext>
            </a:extLst>
          </p:cNvPr>
          <p:cNvPicPr>
            <a:picLocks noChangeAspect="1"/>
          </p:cNvPicPr>
          <p:nvPr/>
        </p:nvPicPr>
        <p:blipFill rotWithShape="1">
          <a:blip r:embed="rId2"/>
          <a:srcRect r="1302" b="1"/>
          <a:stretch/>
        </p:blipFill>
        <p:spPr>
          <a:xfrm>
            <a:off x="2522356" y="10"/>
            <a:ext cx="9669642" cy="6857990"/>
          </a:xfrm>
          <a:prstGeom prst="rect">
            <a:avLst/>
          </a:prstGeom>
        </p:spPr>
      </p:pic>
      <p:sp>
        <p:nvSpPr>
          <p:cNvPr id="24" name="Rectangle 2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9AC498A4-860D-617F-5E20-5799DF7B015A}"/>
              </a:ext>
            </a:extLst>
          </p:cNvPr>
          <p:cNvSpPr>
            <a:spLocks noGrp="1"/>
          </p:cNvSpPr>
          <p:nvPr>
            <p:ph type="title"/>
          </p:nvPr>
        </p:nvSpPr>
        <p:spPr>
          <a:xfrm>
            <a:off x="176842" y="365125"/>
            <a:ext cx="4771095" cy="6184364"/>
          </a:xfrm>
        </p:spPr>
        <p:txBody>
          <a:bodyPr vert="horz" lIns="91440" tIns="45720" rIns="91440" bIns="45720" rtlCol="0" anchor="ctr">
            <a:noAutofit/>
          </a:bodyPr>
          <a:lstStyle/>
          <a:p>
            <a:r>
              <a:rPr lang="tr-TR" sz="3000" b="1" dirty="0">
                <a:latin typeface="Calibri"/>
                <a:ea typeface="+mj-lt"/>
                <a:cs typeface="+mj-lt"/>
              </a:rPr>
              <a:t>“Kur’an okunduğu zaman onu dinleyin ve susun ki size merhamet edilsin.” (</a:t>
            </a:r>
            <a:r>
              <a:rPr lang="tr-TR" sz="3000" b="1" dirty="0" err="1">
                <a:latin typeface="Calibri"/>
                <a:ea typeface="+mj-lt"/>
                <a:cs typeface="+mj-lt"/>
              </a:rPr>
              <a:t>Arâf</a:t>
            </a:r>
            <a:r>
              <a:rPr lang="tr-TR" sz="3000" b="1" dirty="0">
                <a:latin typeface="Calibri"/>
                <a:ea typeface="+mj-lt"/>
                <a:cs typeface="+mj-lt"/>
              </a:rPr>
              <a:t> 204)</a:t>
            </a:r>
            <a:br>
              <a:rPr lang="tr-TR" sz="3000" b="1" dirty="0">
                <a:latin typeface="Calibri"/>
                <a:ea typeface="+mj-lt"/>
                <a:cs typeface="+mj-lt"/>
              </a:rPr>
            </a:br>
            <a:r>
              <a:rPr lang="tr-TR" sz="3000" b="1" dirty="0">
                <a:latin typeface="Calibri"/>
                <a:ea typeface="+mj-lt"/>
                <a:cs typeface="+mj-lt"/>
              </a:rPr>
              <a:t> </a:t>
            </a:r>
            <a:br>
              <a:rPr lang="tr-TR" sz="3000" b="1" dirty="0">
                <a:latin typeface="Calibri"/>
                <a:ea typeface="+mj-lt"/>
                <a:cs typeface="+mj-lt"/>
              </a:rPr>
            </a:br>
            <a:r>
              <a:rPr lang="tr-TR" sz="3000" b="1" dirty="0">
                <a:latin typeface="Calibri"/>
                <a:ea typeface="+mj-lt"/>
                <a:cs typeface="+mj-lt"/>
              </a:rPr>
              <a:t>Elif. Lâm. </a:t>
            </a:r>
            <a:r>
              <a:rPr lang="tr-TR" sz="3000" b="1" dirty="0" err="1">
                <a:latin typeface="Calibri"/>
                <a:ea typeface="+mj-lt"/>
                <a:cs typeface="+mj-lt"/>
              </a:rPr>
              <a:t>Râ</a:t>
            </a:r>
            <a:r>
              <a:rPr lang="tr-TR" sz="3000" b="1" dirty="0">
                <a:latin typeface="Calibri"/>
                <a:ea typeface="+mj-lt"/>
                <a:cs typeface="+mj-lt"/>
              </a:rPr>
              <a:t>. (Bu Kur’an), Rablerinin izniyle insanları karanlıklardan aydınlığa, yani her şeye galip (ve) övgüye lâyık olan Allah’ın yoluna çıkarman için sana indirdiğimiz bir kitaptır.” (İbrahim, 1)</a:t>
            </a:r>
            <a:endParaRPr lang="tr-TR" sz="3000" b="1" dirty="0">
              <a:latin typeface="Calibri"/>
              <a:ea typeface="Calibri Light"/>
              <a:cs typeface="Calibri Light"/>
            </a:endParaRPr>
          </a:p>
        </p:txBody>
      </p:sp>
    </p:spTree>
    <p:extLst>
      <p:ext uri="{BB962C8B-B14F-4D97-AF65-F5344CB8AC3E}">
        <p14:creationId xmlns:p14="http://schemas.microsoft.com/office/powerpoint/2010/main" val="15803846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çerik Yer Tutucusu 3" descr="Kadife mor taçlı sinek kuşu">
            <a:extLst>
              <a:ext uri="{FF2B5EF4-FFF2-40B4-BE49-F238E27FC236}">
                <a16:creationId xmlns:a16="http://schemas.microsoft.com/office/drawing/2014/main" id="{F9FDA144-C13D-A8C8-9F57-2C088745D91F}"/>
              </a:ext>
            </a:extLst>
          </p:cNvPr>
          <p:cNvPicPr>
            <a:picLocks noChangeAspect="1"/>
          </p:cNvPicPr>
          <p:nvPr/>
        </p:nvPicPr>
        <p:blipFill rotWithShape="1">
          <a:blip r:embed="rId2"/>
          <a:srcRect l="5050" r="832" b="-1"/>
          <a:stretch/>
        </p:blipFill>
        <p:spPr>
          <a:xfrm>
            <a:off x="-50433" y="-5467"/>
            <a:ext cx="9669642" cy="6857990"/>
          </a:xfrm>
          <a:prstGeom prst="rect">
            <a:avLst/>
          </a:prstGeom>
        </p:spPr>
      </p:pic>
      <p:sp>
        <p:nvSpPr>
          <p:cNvPr id="27" name="Rectangle 2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B0321CBB-D2DD-E557-EC6B-1D0528DA9631}"/>
              </a:ext>
            </a:extLst>
          </p:cNvPr>
          <p:cNvSpPr>
            <a:spLocks noGrp="1"/>
          </p:cNvSpPr>
          <p:nvPr>
            <p:ph type="title"/>
          </p:nvPr>
        </p:nvSpPr>
        <p:spPr>
          <a:xfrm>
            <a:off x="8063572" y="437012"/>
            <a:ext cx="3822189" cy="5810553"/>
          </a:xfrm>
        </p:spPr>
        <p:txBody>
          <a:bodyPr vert="horz" lIns="91440" tIns="45720" rIns="91440" bIns="45720" rtlCol="0">
            <a:noAutofit/>
          </a:bodyPr>
          <a:lstStyle/>
          <a:p>
            <a:r>
              <a:rPr lang="tr-TR" sz="2400" b="1" dirty="0">
                <a:latin typeface="Calibri"/>
                <a:ea typeface="Calibri Light"/>
                <a:cs typeface="Calibri Light"/>
              </a:rPr>
              <a:t>“Allah sözün en güzelini, birbiriyle uyumlu ve bıkılmadan tekrar tekrar okunan bir kitap olarak indirdi. Rablerinden korkanların, bu </a:t>
            </a:r>
            <a:r>
              <a:rPr lang="tr-TR" sz="2400" b="1" dirty="0" err="1">
                <a:latin typeface="Calibri"/>
                <a:ea typeface="Calibri Light"/>
                <a:cs typeface="Calibri Light"/>
              </a:rPr>
              <a:t>Kitab’ın</a:t>
            </a:r>
            <a:r>
              <a:rPr lang="tr-TR" sz="2400" b="1" dirty="0">
                <a:latin typeface="Calibri"/>
                <a:ea typeface="Calibri Light"/>
                <a:cs typeface="Calibri Light"/>
              </a:rPr>
              <a:t> etkisinden tüyleri ürperir, derken hem bedenleri hem de gönülleri Allah’ın zikrine ısınıp yumuşar. İşte bu </a:t>
            </a:r>
            <a:r>
              <a:rPr lang="tr-TR" sz="2400" b="1" dirty="0" err="1">
                <a:latin typeface="Calibri"/>
                <a:ea typeface="Calibri Light"/>
                <a:cs typeface="Calibri Light"/>
              </a:rPr>
              <a:t>Kitab</a:t>
            </a:r>
            <a:r>
              <a:rPr lang="tr-TR" sz="2400" b="1" dirty="0">
                <a:latin typeface="Calibri"/>
                <a:ea typeface="Calibri Light"/>
                <a:cs typeface="Calibri Light"/>
              </a:rPr>
              <a:t>, Allah’ın, dilediğini kendisiyle doğru yola ilettiği hidayet rehberidir. Allah kimi de saptırırsa artık ona yol gösteren olmaz.” (</a:t>
            </a:r>
            <a:r>
              <a:rPr lang="tr-TR" sz="2400" b="1" dirty="0" err="1">
                <a:latin typeface="Calibri"/>
                <a:ea typeface="Calibri Light"/>
                <a:cs typeface="Calibri Light"/>
              </a:rPr>
              <a:t>Zümer</a:t>
            </a:r>
            <a:r>
              <a:rPr lang="tr-TR" sz="2400" b="1" dirty="0">
                <a:latin typeface="Calibri"/>
                <a:ea typeface="Calibri Light"/>
                <a:cs typeface="Calibri Light"/>
              </a:rPr>
              <a:t>, 23)</a:t>
            </a:r>
            <a:endParaRPr lang="tr-TR" sz="2400" b="1" dirty="0">
              <a:latin typeface="Calibri"/>
            </a:endParaRPr>
          </a:p>
        </p:txBody>
      </p:sp>
    </p:spTree>
    <p:extLst>
      <p:ext uri="{BB962C8B-B14F-4D97-AF65-F5344CB8AC3E}">
        <p14:creationId xmlns:p14="http://schemas.microsoft.com/office/powerpoint/2010/main" val="3039058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BF50FCA-00DF-65A2-547A-EA0767B024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2" name="Rectangle 14">
              <a:extLst>
                <a:ext uri="{FF2B5EF4-FFF2-40B4-BE49-F238E27FC236}">
                  <a16:creationId xmlns:a16="http://schemas.microsoft.com/office/drawing/2014/main" id="{D7F1BCA1-2CCA-D521-4775-9A4AF3278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40000"/>
                <a:lumOff val="60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7FEDEFE-EEA3-C953-248D-AA2A261526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40000"/>
                <a:lumOff val="60000"/>
                <a:alpha val="35000"/>
              </a:schemeClr>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Başlık 1">
            <a:extLst>
              <a:ext uri="{FF2B5EF4-FFF2-40B4-BE49-F238E27FC236}">
                <a16:creationId xmlns:a16="http://schemas.microsoft.com/office/drawing/2014/main" id="{B5FB3F8A-0CC7-7A86-77A4-2F86569EA21D}"/>
              </a:ext>
            </a:extLst>
          </p:cNvPr>
          <p:cNvSpPr>
            <a:spLocks noGrp="1"/>
          </p:cNvSpPr>
          <p:nvPr>
            <p:ph type="title"/>
          </p:nvPr>
        </p:nvSpPr>
        <p:spPr>
          <a:xfrm>
            <a:off x="7684033" y="1489321"/>
            <a:ext cx="3647996" cy="3960745"/>
          </a:xfrm>
        </p:spPr>
        <p:txBody>
          <a:bodyPr vert="horz" lIns="91440" tIns="45720" rIns="91440" bIns="45720" rtlCol="0" anchor="ctr">
            <a:normAutofit fontScale="90000"/>
          </a:bodyPr>
          <a:lstStyle/>
          <a:p>
            <a:pPr marL="457200" indent="-457200" algn="ctr"/>
            <a:r>
              <a:rPr lang="en-US" sz="3000" b="1" dirty="0">
                <a:solidFill>
                  <a:srgbClr val="0E2841"/>
                </a:solidFill>
                <a:latin typeface="Calibri"/>
                <a:ea typeface="Calibri"/>
                <a:cs typeface="Calibri"/>
              </a:rPr>
              <a:t>“Biz, </a:t>
            </a:r>
            <a:r>
              <a:rPr lang="en-US" sz="3000" b="1" dirty="0" err="1">
                <a:solidFill>
                  <a:srgbClr val="0E2841"/>
                </a:solidFill>
                <a:latin typeface="Calibri"/>
                <a:ea typeface="Calibri"/>
                <a:cs typeface="Calibri"/>
              </a:rPr>
              <a:t>Kur’an’dan</a:t>
            </a:r>
            <a:r>
              <a:rPr lang="en-US" sz="3000" b="1" dirty="0">
                <a:solidFill>
                  <a:srgbClr val="0E2841"/>
                </a:solidFill>
                <a:latin typeface="Calibri"/>
                <a:ea typeface="Calibri"/>
                <a:cs typeface="Calibri"/>
              </a:rPr>
              <a:t> </a:t>
            </a:r>
            <a:r>
              <a:rPr lang="en-US" sz="3000" b="1" dirty="0" err="1">
                <a:solidFill>
                  <a:srgbClr val="0E2841"/>
                </a:solidFill>
                <a:latin typeface="Calibri"/>
                <a:ea typeface="Calibri"/>
                <a:cs typeface="Calibri"/>
              </a:rPr>
              <a:t>öyle</a:t>
            </a:r>
            <a:r>
              <a:rPr lang="en-US" sz="3000" b="1" dirty="0">
                <a:solidFill>
                  <a:srgbClr val="0E2841"/>
                </a:solidFill>
                <a:latin typeface="Calibri"/>
                <a:ea typeface="Calibri"/>
                <a:cs typeface="Calibri"/>
              </a:rPr>
              <a:t> </a:t>
            </a:r>
            <a:r>
              <a:rPr lang="en-US" sz="3000" b="1" dirty="0" err="1">
                <a:solidFill>
                  <a:srgbClr val="0E2841"/>
                </a:solidFill>
                <a:latin typeface="Calibri"/>
                <a:ea typeface="Calibri"/>
                <a:cs typeface="Calibri"/>
              </a:rPr>
              <a:t>bir</a:t>
            </a:r>
            <a:r>
              <a:rPr lang="en-US" sz="3000" b="1" dirty="0">
                <a:solidFill>
                  <a:srgbClr val="0E2841"/>
                </a:solidFill>
                <a:latin typeface="Calibri"/>
                <a:ea typeface="Calibri"/>
                <a:cs typeface="Calibri"/>
              </a:rPr>
              <a:t> </a:t>
            </a:r>
            <a:r>
              <a:rPr lang="en-US" sz="3000" b="1" dirty="0" err="1">
                <a:solidFill>
                  <a:srgbClr val="0E2841"/>
                </a:solidFill>
                <a:latin typeface="Calibri"/>
                <a:ea typeface="Calibri"/>
                <a:cs typeface="Calibri"/>
              </a:rPr>
              <a:t>şey</a:t>
            </a:r>
            <a:r>
              <a:rPr lang="en-US" sz="3000" b="1" dirty="0">
                <a:solidFill>
                  <a:srgbClr val="0E2841"/>
                </a:solidFill>
                <a:latin typeface="Calibri"/>
                <a:ea typeface="Calibri"/>
                <a:cs typeface="Calibri"/>
              </a:rPr>
              <a:t> </a:t>
            </a:r>
            <a:r>
              <a:rPr lang="en-US" sz="3000" b="1" dirty="0" err="1">
                <a:solidFill>
                  <a:srgbClr val="0E2841"/>
                </a:solidFill>
                <a:latin typeface="Calibri"/>
                <a:ea typeface="Calibri"/>
                <a:cs typeface="Calibri"/>
              </a:rPr>
              <a:t>indiriyoruz</a:t>
            </a:r>
            <a:r>
              <a:rPr lang="en-US" sz="3000" b="1" dirty="0">
                <a:solidFill>
                  <a:srgbClr val="0E2841"/>
                </a:solidFill>
                <a:latin typeface="Calibri"/>
                <a:ea typeface="Calibri"/>
                <a:cs typeface="Calibri"/>
              </a:rPr>
              <a:t> ki o, </a:t>
            </a:r>
            <a:r>
              <a:rPr lang="en-US" sz="3000" b="1" dirty="0" err="1">
                <a:solidFill>
                  <a:srgbClr val="0E2841"/>
                </a:solidFill>
                <a:latin typeface="Calibri"/>
                <a:ea typeface="Calibri"/>
                <a:cs typeface="Calibri"/>
              </a:rPr>
              <a:t>müminler</a:t>
            </a:r>
            <a:r>
              <a:rPr lang="en-US" sz="3000" b="1" dirty="0">
                <a:solidFill>
                  <a:srgbClr val="0E2841"/>
                </a:solidFill>
                <a:latin typeface="Calibri"/>
                <a:ea typeface="Calibri"/>
                <a:cs typeface="Calibri"/>
              </a:rPr>
              <a:t> </a:t>
            </a:r>
            <a:r>
              <a:rPr lang="en-US" sz="3000" b="1" dirty="0" err="1">
                <a:solidFill>
                  <a:srgbClr val="0E2841"/>
                </a:solidFill>
                <a:latin typeface="Calibri"/>
                <a:ea typeface="Calibri"/>
                <a:cs typeface="Calibri"/>
              </a:rPr>
              <a:t>için</a:t>
            </a:r>
            <a:r>
              <a:rPr lang="en-US" sz="3000" b="1" dirty="0">
                <a:solidFill>
                  <a:srgbClr val="0E2841"/>
                </a:solidFill>
                <a:latin typeface="Calibri"/>
                <a:ea typeface="Calibri"/>
                <a:cs typeface="Calibri"/>
              </a:rPr>
              <a:t> </a:t>
            </a:r>
            <a:r>
              <a:rPr lang="en-US" sz="3000" b="1" dirty="0" err="1">
                <a:solidFill>
                  <a:srgbClr val="0E2841"/>
                </a:solidFill>
                <a:latin typeface="Calibri"/>
                <a:ea typeface="Calibri"/>
                <a:cs typeface="Calibri"/>
              </a:rPr>
              <a:t>şifa</a:t>
            </a:r>
            <a:r>
              <a:rPr lang="en-US" sz="3000" b="1" dirty="0">
                <a:solidFill>
                  <a:srgbClr val="0E2841"/>
                </a:solidFill>
                <a:latin typeface="Calibri"/>
                <a:ea typeface="Calibri"/>
                <a:cs typeface="Calibri"/>
              </a:rPr>
              <a:t> </a:t>
            </a:r>
            <a:r>
              <a:rPr lang="en-US" sz="3000" b="1" dirty="0" err="1">
                <a:solidFill>
                  <a:srgbClr val="0E2841"/>
                </a:solidFill>
                <a:latin typeface="Calibri"/>
                <a:ea typeface="Calibri"/>
                <a:cs typeface="Calibri"/>
              </a:rPr>
              <a:t>ve</a:t>
            </a:r>
            <a:r>
              <a:rPr lang="en-US" sz="3000" b="1" dirty="0">
                <a:solidFill>
                  <a:srgbClr val="0E2841"/>
                </a:solidFill>
                <a:latin typeface="Calibri"/>
                <a:ea typeface="Calibri"/>
                <a:cs typeface="Calibri"/>
              </a:rPr>
              <a:t> </a:t>
            </a:r>
            <a:r>
              <a:rPr lang="en-US" sz="3000" b="1" dirty="0" err="1">
                <a:solidFill>
                  <a:srgbClr val="0E2841"/>
                </a:solidFill>
                <a:latin typeface="Calibri"/>
                <a:ea typeface="Calibri"/>
                <a:cs typeface="Calibri"/>
              </a:rPr>
              <a:t>rahmettir</a:t>
            </a:r>
            <a:r>
              <a:rPr lang="en-US" sz="3000" b="1" dirty="0">
                <a:solidFill>
                  <a:srgbClr val="0E2841"/>
                </a:solidFill>
                <a:latin typeface="Calibri"/>
                <a:ea typeface="Calibri"/>
                <a:cs typeface="Calibri"/>
              </a:rPr>
              <a:t>; </a:t>
            </a:r>
            <a:r>
              <a:rPr lang="en-US" sz="3000" b="1" dirty="0" err="1">
                <a:solidFill>
                  <a:srgbClr val="0E2841"/>
                </a:solidFill>
                <a:latin typeface="Calibri"/>
                <a:ea typeface="Calibri"/>
                <a:cs typeface="Calibri"/>
              </a:rPr>
              <a:t>zalimlerin</a:t>
            </a:r>
            <a:r>
              <a:rPr lang="en-US" sz="3000" b="1" dirty="0">
                <a:solidFill>
                  <a:srgbClr val="0E2841"/>
                </a:solidFill>
                <a:latin typeface="Calibri"/>
                <a:ea typeface="Calibri"/>
                <a:cs typeface="Calibri"/>
              </a:rPr>
              <a:t> </a:t>
            </a:r>
            <a:r>
              <a:rPr lang="en-US" sz="3000" b="1" dirty="0" err="1">
                <a:solidFill>
                  <a:srgbClr val="0E2841"/>
                </a:solidFill>
                <a:latin typeface="Calibri"/>
                <a:ea typeface="Calibri"/>
                <a:cs typeface="Calibri"/>
              </a:rPr>
              <a:t>ise</a:t>
            </a:r>
            <a:r>
              <a:rPr lang="en-US" sz="3000" b="1" dirty="0">
                <a:solidFill>
                  <a:srgbClr val="0E2841"/>
                </a:solidFill>
                <a:latin typeface="Calibri"/>
                <a:ea typeface="Calibri"/>
                <a:cs typeface="Calibri"/>
              </a:rPr>
              <a:t> </a:t>
            </a:r>
            <a:r>
              <a:rPr lang="en-US" sz="3000" b="1" dirty="0" err="1">
                <a:solidFill>
                  <a:srgbClr val="0E2841"/>
                </a:solidFill>
                <a:latin typeface="Calibri"/>
                <a:ea typeface="Calibri"/>
                <a:cs typeface="Calibri"/>
              </a:rPr>
              <a:t>yalnızca</a:t>
            </a:r>
            <a:r>
              <a:rPr lang="en-US" sz="3000" b="1" dirty="0">
                <a:solidFill>
                  <a:srgbClr val="0E2841"/>
                </a:solidFill>
                <a:latin typeface="Calibri"/>
                <a:ea typeface="Calibri"/>
                <a:cs typeface="Calibri"/>
              </a:rPr>
              <a:t> </a:t>
            </a:r>
            <a:r>
              <a:rPr lang="en-US" sz="3000" b="1" dirty="0" err="1">
                <a:solidFill>
                  <a:srgbClr val="0E2841"/>
                </a:solidFill>
                <a:latin typeface="Calibri"/>
                <a:ea typeface="Calibri"/>
                <a:cs typeface="Calibri"/>
              </a:rPr>
              <a:t>ziyanını</a:t>
            </a:r>
            <a:r>
              <a:rPr lang="en-US" sz="3000" b="1" dirty="0">
                <a:solidFill>
                  <a:srgbClr val="0E2841"/>
                </a:solidFill>
                <a:latin typeface="Calibri"/>
                <a:ea typeface="Calibri"/>
                <a:cs typeface="Calibri"/>
              </a:rPr>
              <a:t> </a:t>
            </a:r>
            <a:r>
              <a:rPr lang="en-US" sz="3000" b="1" dirty="0" err="1">
                <a:solidFill>
                  <a:srgbClr val="0E2841"/>
                </a:solidFill>
                <a:latin typeface="Calibri"/>
                <a:ea typeface="Calibri"/>
                <a:cs typeface="Calibri"/>
              </a:rPr>
              <a:t>artırır</a:t>
            </a:r>
            <a:r>
              <a:rPr lang="en-US" sz="3000" b="1" dirty="0">
                <a:solidFill>
                  <a:srgbClr val="0E2841"/>
                </a:solidFill>
                <a:latin typeface="Calibri"/>
                <a:ea typeface="Calibri"/>
                <a:cs typeface="Calibri"/>
              </a:rPr>
              <a:t>.” (</a:t>
            </a:r>
            <a:r>
              <a:rPr lang="en-US" sz="3000" b="1" dirty="0" err="1">
                <a:solidFill>
                  <a:srgbClr val="0E2841"/>
                </a:solidFill>
                <a:latin typeface="Calibri"/>
                <a:ea typeface="Calibri"/>
                <a:cs typeface="Calibri"/>
              </a:rPr>
              <a:t>İsrâ</a:t>
            </a:r>
            <a:r>
              <a:rPr lang="en-US" sz="3000" b="1" dirty="0">
                <a:solidFill>
                  <a:srgbClr val="0E2841"/>
                </a:solidFill>
                <a:latin typeface="Calibri"/>
                <a:ea typeface="Calibri"/>
                <a:cs typeface="Calibri"/>
              </a:rPr>
              <a:t>, 82)</a:t>
            </a:r>
            <a:br>
              <a:rPr lang="en-US" sz="3000" b="1" dirty="0">
                <a:latin typeface="Calibri"/>
              </a:rPr>
            </a:br>
            <a:br>
              <a:rPr lang="en-US" sz="3000" b="1" dirty="0">
                <a:latin typeface="Calibri"/>
              </a:rPr>
            </a:br>
            <a:r>
              <a:rPr lang="en-US" sz="3000" b="1" dirty="0">
                <a:solidFill>
                  <a:srgbClr val="0E2841"/>
                </a:solidFill>
                <a:latin typeface="Calibri"/>
                <a:ea typeface="Calibri"/>
                <a:cs typeface="Calibri"/>
              </a:rPr>
              <a:t>“</a:t>
            </a:r>
            <a:r>
              <a:rPr lang="en-US" sz="3000" b="1" dirty="0" err="1">
                <a:solidFill>
                  <a:srgbClr val="0E2841"/>
                </a:solidFill>
                <a:latin typeface="Calibri"/>
                <a:ea typeface="Calibri"/>
                <a:cs typeface="Calibri"/>
              </a:rPr>
              <a:t>İşte</a:t>
            </a:r>
            <a:r>
              <a:rPr lang="en-US" sz="3000" b="1" dirty="0">
                <a:solidFill>
                  <a:srgbClr val="0E2841"/>
                </a:solidFill>
                <a:latin typeface="Calibri"/>
                <a:ea typeface="Calibri"/>
                <a:cs typeface="Calibri"/>
              </a:rPr>
              <a:t> </a:t>
            </a:r>
            <a:r>
              <a:rPr lang="en-US" sz="3000" b="1" dirty="0" err="1">
                <a:solidFill>
                  <a:srgbClr val="0E2841"/>
                </a:solidFill>
                <a:latin typeface="Calibri"/>
                <a:ea typeface="Calibri"/>
                <a:cs typeface="Calibri"/>
              </a:rPr>
              <a:t>bu</a:t>
            </a:r>
            <a:r>
              <a:rPr lang="en-US" sz="3000" b="1" dirty="0">
                <a:solidFill>
                  <a:srgbClr val="0E2841"/>
                </a:solidFill>
                <a:latin typeface="Calibri"/>
                <a:ea typeface="Calibri"/>
                <a:cs typeface="Calibri"/>
              </a:rPr>
              <a:t> (</a:t>
            </a:r>
            <a:r>
              <a:rPr lang="en-US" sz="3000" b="1" dirty="0" err="1">
                <a:solidFill>
                  <a:srgbClr val="0E2841"/>
                </a:solidFill>
                <a:latin typeface="Calibri"/>
                <a:ea typeface="Calibri"/>
                <a:cs typeface="Calibri"/>
              </a:rPr>
              <a:t>Kur’ân</a:t>
            </a:r>
            <a:r>
              <a:rPr lang="en-US" sz="3000" b="1" dirty="0">
                <a:solidFill>
                  <a:srgbClr val="0E2841"/>
                </a:solidFill>
                <a:latin typeface="Calibri"/>
                <a:ea typeface="Calibri"/>
                <a:cs typeface="Calibri"/>
              </a:rPr>
              <a:t>), </a:t>
            </a:r>
            <a:r>
              <a:rPr lang="en-US" sz="3000" b="1" dirty="0" err="1">
                <a:solidFill>
                  <a:srgbClr val="0E2841"/>
                </a:solidFill>
                <a:latin typeface="Calibri"/>
                <a:ea typeface="Calibri"/>
                <a:cs typeface="Calibri"/>
              </a:rPr>
              <a:t>bizim</a:t>
            </a:r>
            <a:r>
              <a:rPr lang="en-US" sz="3000" b="1" dirty="0">
                <a:solidFill>
                  <a:srgbClr val="0E2841"/>
                </a:solidFill>
                <a:latin typeface="Calibri"/>
                <a:ea typeface="Calibri"/>
                <a:cs typeface="Calibri"/>
              </a:rPr>
              <a:t> </a:t>
            </a:r>
            <a:r>
              <a:rPr lang="en-US" sz="3000" b="1" dirty="0" err="1">
                <a:solidFill>
                  <a:srgbClr val="0E2841"/>
                </a:solidFill>
                <a:latin typeface="Calibri"/>
                <a:ea typeface="Calibri"/>
                <a:cs typeface="Calibri"/>
              </a:rPr>
              <a:t>indirdiğimiz</a:t>
            </a:r>
            <a:r>
              <a:rPr lang="en-US" sz="3000" b="1" dirty="0">
                <a:solidFill>
                  <a:srgbClr val="0E2841"/>
                </a:solidFill>
                <a:latin typeface="Calibri"/>
                <a:ea typeface="Calibri"/>
                <a:cs typeface="Calibri"/>
              </a:rPr>
              <a:t> </a:t>
            </a:r>
            <a:r>
              <a:rPr lang="en-US" sz="3000" b="1" dirty="0" err="1">
                <a:solidFill>
                  <a:srgbClr val="0E2841"/>
                </a:solidFill>
                <a:latin typeface="Calibri"/>
                <a:ea typeface="Calibri"/>
                <a:cs typeface="Calibri"/>
              </a:rPr>
              <a:t>mübarek</a:t>
            </a:r>
            <a:r>
              <a:rPr lang="en-US" sz="3000" b="1" dirty="0">
                <a:solidFill>
                  <a:srgbClr val="0E2841"/>
                </a:solidFill>
                <a:latin typeface="Calibri"/>
                <a:ea typeface="Calibri"/>
                <a:cs typeface="Calibri"/>
              </a:rPr>
              <a:t> </a:t>
            </a:r>
            <a:r>
              <a:rPr lang="en-US" sz="3000" b="1" dirty="0" err="1">
                <a:solidFill>
                  <a:srgbClr val="0E2841"/>
                </a:solidFill>
                <a:latin typeface="Calibri"/>
                <a:ea typeface="Calibri"/>
                <a:cs typeface="Calibri"/>
              </a:rPr>
              <a:t>bir</a:t>
            </a:r>
            <a:r>
              <a:rPr lang="en-US" sz="3000" b="1" dirty="0">
                <a:solidFill>
                  <a:srgbClr val="0E2841"/>
                </a:solidFill>
                <a:latin typeface="Calibri"/>
                <a:ea typeface="Calibri"/>
                <a:cs typeface="Calibri"/>
              </a:rPr>
              <a:t> </a:t>
            </a:r>
            <a:r>
              <a:rPr lang="en-US" sz="3000" b="1" dirty="0" err="1">
                <a:solidFill>
                  <a:srgbClr val="0E2841"/>
                </a:solidFill>
                <a:latin typeface="Calibri"/>
                <a:ea typeface="Calibri"/>
                <a:cs typeface="Calibri"/>
              </a:rPr>
              <a:t>kitaptır</a:t>
            </a:r>
            <a:r>
              <a:rPr lang="en-US" sz="3000" b="1" dirty="0">
                <a:solidFill>
                  <a:srgbClr val="0E2841"/>
                </a:solidFill>
                <a:latin typeface="Calibri"/>
                <a:ea typeface="Calibri"/>
                <a:cs typeface="Calibri"/>
              </a:rPr>
              <a:t>. Buna </a:t>
            </a:r>
            <a:r>
              <a:rPr lang="en-US" sz="3000" b="1" dirty="0" err="1">
                <a:solidFill>
                  <a:srgbClr val="0E2841"/>
                </a:solidFill>
                <a:latin typeface="Calibri"/>
                <a:ea typeface="Calibri"/>
                <a:cs typeface="Calibri"/>
              </a:rPr>
              <a:t>uyun</a:t>
            </a:r>
            <a:r>
              <a:rPr lang="en-US" sz="3000" b="1" dirty="0">
                <a:solidFill>
                  <a:srgbClr val="0E2841"/>
                </a:solidFill>
                <a:latin typeface="Calibri"/>
                <a:ea typeface="Calibri"/>
                <a:cs typeface="Calibri"/>
              </a:rPr>
              <a:t> </a:t>
            </a:r>
            <a:r>
              <a:rPr lang="en-US" sz="3000" b="1" dirty="0" err="1">
                <a:solidFill>
                  <a:srgbClr val="0E2841"/>
                </a:solidFill>
                <a:latin typeface="Calibri"/>
                <a:ea typeface="Calibri"/>
                <a:cs typeface="Calibri"/>
              </a:rPr>
              <a:t>ve</a:t>
            </a:r>
            <a:r>
              <a:rPr lang="en-US" sz="3000" b="1" dirty="0">
                <a:solidFill>
                  <a:srgbClr val="0E2841"/>
                </a:solidFill>
                <a:latin typeface="Calibri"/>
                <a:ea typeface="Calibri"/>
                <a:cs typeface="Calibri"/>
              </a:rPr>
              <a:t> </a:t>
            </a:r>
            <a:r>
              <a:rPr lang="en-US" sz="3000" b="1" dirty="0" err="1">
                <a:solidFill>
                  <a:srgbClr val="0E2841"/>
                </a:solidFill>
                <a:latin typeface="Calibri"/>
                <a:ea typeface="Calibri"/>
                <a:cs typeface="Calibri"/>
              </a:rPr>
              <a:t>Allah’tan</a:t>
            </a:r>
            <a:r>
              <a:rPr lang="en-US" sz="3000" b="1" dirty="0">
                <a:solidFill>
                  <a:srgbClr val="0E2841"/>
                </a:solidFill>
                <a:latin typeface="Calibri"/>
                <a:ea typeface="Calibri"/>
                <a:cs typeface="Calibri"/>
              </a:rPr>
              <a:t> </a:t>
            </a:r>
            <a:r>
              <a:rPr lang="en-US" sz="3000" b="1" dirty="0" err="1">
                <a:solidFill>
                  <a:srgbClr val="0E2841"/>
                </a:solidFill>
                <a:latin typeface="Calibri"/>
                <a:ea typeface="Calibri"/>
                <a:cs typeface="Calibri"/>
              </a:rPr>
              <a:t>korkun</a:t>
            </a:r>
            <a:r>
              <a:rPr lang="en-US" sz="3000" b="1" dirty="0">
                <a:solidFill>
                  <a:srgbClr val="0E2841"/>
                </a:solidFill>
                <a:latin typeface="Calibri"/>
                <a:ea typeface="Calibri"/>
                <a:cs typeface="Calibri"/>
              </a:rPr>
              <a:t> ki size </a:t>
            </a:r>
            <a:r>
              <a:rPr lang="en-US" sz="3000" b="1" dirty="0" err="1">
                <a:solidFill>
                  <a:srgbClr val="0E2841"/>
                </a:solidFill>
                <a:latin typeface="Calibri"/>
                <a:ea typeface="Calibri"/>
                <a:cs typeface="Calibri"/>
              </a:rPr>
              <a:t>merhamet</a:t>
            </a:r>
            <a:r>
              <a:rPr lang="en-US" sz="3000" b="1" dirty="0">
                <a:solidFill>
                  <a:srgbClr val="0E2841"/>
                </a:solidFill>
                <a:latin typeface="Calibri"/>
                <a:ea typeface="Calibri"/>
                <a:cs typeface="Calibri"/>
              </a:rPr>
              <a:t> </a:t>
            </a:r>
            <a:r>
              <a:rPr lang="en-US" sz="3000" b="1" dirty="0" err="1">
                <a:solidFill>
                  <a:srgbClr val="0E2841"/>
                </a:solidFill>
                <a:latin typeface="Calibri"/>
                <a:ea typeface="Calibri"/>
                <a:cs typeface="Calibri"/>
              </a:rPr>
              <a:t>edilsin</a:t>
            </a:r>
            <a:r>
              <a:rPr lang="en-US" sz="3000" b="1" dirty="0">
                <a:solidFill>
                  <a:srgbClr val="0E2841"/>
                </a:solidFill>
                <a:latin typeface="Calibri"/>
                <a:ea typeface="Calibri"/>
                <a:cs typeface="Calibri"/>
              </a:rPr>
              <a:t>.” </a:t>
            </a:r>
            <a:r>
              <a:rPr lang="en-US" sz="3000" b="1" i="1" dirty="0">
                <a:solidFill>
                  <a:srgbClr val="0E2841"/>
                </a:solidFill>
                <a:latin typeface="Calibri"/>
                <a:ea typeface="Calibri"/>
                <a:cs typeface="Calibri"/>
              </a:rPr>
              <a:t>(</a:t>
            </a:r>
            <a:r>
              <a:rPr lang="en-US" sz="3000" b="1" i="1" dirty="0" err="1">
                <a:solidFill>
                  <a:srgbClr val="0E2841"/>
                </a:solidFill>
                <a:latin typeface="Calibri"/>
                <a:ea typeface="Calibri"/>
                <a:cs typeface="Calibri"/>
              </a:rPr>
              <a:t>En’âm</a:t>
            </a:r>
            <a:r>
              <a:rPr lang="en-US" sz="3000" b="1" i="1" dirty="0">
                <a:solidFill>
                  <a:srgbClr val="0E2841"/>
                </a:solidFill>
                <a:latin typeface="Calibri"/>
                <a:ea typeface="Calibri"/>
                <a:cs typeface="Calibri"/>
              </a:rPr>
              <a:t>, 155)</a:t>
            </a:r>
            <a:endParaRPr lang="en-US" sz="3000" b="1" dirty="0">
              <a:solidFill>
                <a:srgbClr val="0E2841"/>
              </a:solidFill>
              <a:latin typeface="Calibri"/>
              <a:ea typeface="Calibri"/>
              <a:cs typeface="Calibri"/>
            </a:endParaRPr>
          </a:p>
          <a:p>
            <a:pPr algn="ctr"/>
            <a:br>
              <a:rPr lang="en-US" sz="1700" b="1" dirty="0"/>
            </a:br>
            <a:endParaRPr lang="en-US" sz="1700" b="1">
              <a:solidFill>
                <a:srgbClr val="0E2841"/>
              </a:solidFill>
            </a:endParaRPr>
          </a:p>
        </p:txBody>
      </p:sp>
      <p:pic>
        <p:nvPicPr>
          <p:cNvPr id="4" name="İçerik Yer Tutucusu 3" descr="Renkli arka plan üzerinde ilkbahar çiçekleri">
            <a:extLst>
              <a:ext uri="{FF2B5EF4-FFF2-40B4-BE49-F238E27FC236}">
                <a16:creationId xmlns:a16="http://schemas.microsoft.com/office/drawing/2014/main" id="{5293BA8B-6305-C69C-2955-09A04F012093}"/>
              </a:ext>
            </a:extLst>
          </p:cNvPr>
          <p:cNvPicPr>
            <a:picLocks noGrp="1" noChangeAspect="1"/>
          </p:cNvPicPr>
          <p:nvPr>
            <p:ph idx="1"/>
          </p:nvPr>
        </p:nvPicPr>
        <p:blipFill rotWithShape="1">
          <a:blip r:embed="rId2"/>
          <a:srcRect l="12063" r="18862" b="1"/>
          <a:stretch/>
        </p:blipFill>
        <p:spPr>
          <a:xfrm>
            <a:off x="623183" y="318891"/>
            <a:ext cx="6405505" cy="6212971"/>
          </a:xfrm>
          <a:custGeom>
            <a:avLst/>
            <a:gdLst/>
            <a:ahLst/>
            <a:cxnLst/>
            <a:rect l="l" t="t" r="r" b="b"/>
            <a:pathLst>
              <a:path w="5432441" h="5269155">
                <a:moveTo>
                  <a:pt x="2665625" y="39"/>
                </a:moveTo>
                <a:cubicBezTo>
                  <a:pt x="3466710" y="-3473"/>
                  <a:pt x="4394946" y="230946"/>
                  <a:pt x="5086285" y="902621"/>
                </a:cubicBezTo>
                <a:cubicBezTo>
                  <a:pt x="5710445" y="2451808"/>
                  <a:pt x="5405811" y="3836670"/>
                  <a:pt x="4841569" y="4590333"/>
                </a:cubicBezTo>
                <a:cubicBezTo>
                  <a:pt x="3823759" y="5304049"/>
                  <a:pt x="2487837" y="5325762"/>
                  <a:pt x="2005781" y="5225984"/>
                </a:cubicBezTo>
                <a:cubicBezTo>
                  <a:pt x="8907" y="4873706"/>
                  <a:pt x="14350" y="2954378"/>
                  <a:pt x="121" y="2095961"/>
                </a:cubicBezTo>
                <a:cubicBezTo>
                  <a:pt x="-14107" y="1237543"/>
                  <a:pt x="1235975" y="271477"/>
                  <a:pt x="1920406" y="75479"/>
                </a:cubicBezTo>
                <a:cubicBezTo>
                  <a:pt x="2145695" y="28817"/>
                  <a:pt x="2398596" y="1210"/>
                  <a:pt x="2665625" y="39"/>
                </a:cubicBezTo>
                <a:close/>
              </a:path>
            </a:pathLst>
          </a:custGeom>
        </p:spPr>
      </p:pic>
      <p:sp>
        <p:nvSpPr>
          <p:cNvPr id="18" name="Freeform: Shape 17">
            <a:extLst>
              <a:ext uri="{FF2B5EF4-FFF2-40B4-BE49-F238E27FC236}">
                <a16:creationId xmlns:a16="http://schemas.microsoft.com/office/drawing/2014/main" id="{AA9C79D3-8BCC-70DE-ABA9-F0F847686E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479010">
            <a:off x="231419" y="4963425"/>
            <a:ext cx="365077" cy="367579"/>
          </a:xfrm>
          <a:custGeom>
            <a:avLst/>
            <a:gdLst>
              <a:gd name="connsiteX0" fmla="*/ 2531073 w 4828010"/>
              <a:gd name="connsiteY0" fmla="*/ 0 h 4873559"/>
              <a:gd name="connsiteX1" fmla="*/ 3937963 w 4828010"/>
              <a:gd name="connsiteY1" fmla="*/ 437433 h 4873559"/>
              <a:gd name="connsiteX2" fmla="*/ 4806231 w 4828010"/>
              <a:gd name="connsiteY2" fmla="*/ 1773180 h 4873559"/>
              <a:gd name="connsiteX3" fmla="*/ 4448644 w 4828010"/>
              <a:gd name="connsiteY3" fmla="*/ 3933235 h 4873559"/>
              <a:gd name="connsiteX4" fmla="*/ 3192542 w 4828010"/>
              <a:gd name="connsiteY4" fmla="*/ 4716168 h 4873559"/>
              <a:gd name="connsiteX5" fmla="*/ 937448 w 4828010"/>
              <a:gd name="connsiteY5" fmla="*/ 4547691 h 4873559"/>
              <a:gd name="connsiteX6" fmla="*/ 12348 w 4828010"/>
              <a:gd name="connsiteY6" fmla="*/ 3026750 h 4873559"/>
              <a:gd name="connsiteX7" fmla="*/ 553508 w 4828010"/>
              <a:gd name="connsiteY7" fmla="*/ 740383 h 4873559"/>
              <a:gd name="connsiteX8" fmla="*/ 2531073 w 4828010"/>
              <a:gd name="connsiteY8" fmla="*/ 0 h 4873559"/>
              <a:gd name="connsiteX0" fmla="*/ 2531073 w 4828010"/>
              <a:gd name="connsiteY0" fmla="*/ 0 h 4853896"/>
              <a:gd name="connsiteX1" fmla="*/ 3937963 w 4828010"/>
              <a:gd name="connsiteY1" fmla="*/ 437433 h 4853896"/>
              <a:gd name="connsiteX2" fmla="*/ 4806231 w 4828010"/>
              <a:gd name="connsiteY2" fmla="*/ 1773180 h 4853896"/>
              <a:gd name="connsiteX3" fmla="*/ 4448644 w 4828010"/>
              <a:gd name="connsiteY3" fmla="*/ 3933235 h 4853896"/>
              <a:gd name="connsiteX4" fmla="*/ 3192542 w 4828010"/>
              <a:gd name="connsiteY4" fmla="*/ 4716168 h 4853896"/>
              <a:gd name="connsiteX5" fmla="*/ 1075671 w 4828010"/>
              <a:gd name="connsiteY5" fmla="*/ 4473263 h 4853896"/>
              <a:gd name="connsiteX6" fmla="*/ 12348 w 4828010"/>
              <a:gd name="connsiteY6" fmla="*/ 3026750 h 4853896"/>
              <a:gd name="connsiteX7" fmla="*/ 553508 w 4828010"/>
              <a:gd name="connsiteY7" fmla="*/ 740383 h 4853896"/>
              <a:gd name="connsiteX8" fmla="*/ 2531073 w 4828010"/>
              <a:gd name="connsiteY8" fmla="*/ 0 h 4853896"/>
              <a:gd name="connsiteX0" fmla="*/ 2531073 w 4828010"/>
              <a:gd name="connsiteY0" fmla="*/ 0 h 4852652"/>
              <a:gd name="connsiteX1" fmla="*/ 3937963 w 4828010"/>
              <a:gd name="connsiteY1" fmla="*/ 437433 h 4852652"/>
              <a:gd name="connsiteX2" fmla="*/ 4806231 w 4828010"/>
              <a:gd name="connsiteY2" fmla="*/ 1773180 h 4852652"/>
              <a:gd name="connsiteX3" fmla="*/ 4448644 w 4828010"/>
              <a:gd name="connsiteY3" fmla="*/ 3933235 h 4852652"/>
              <a:gd name="connsiteX4" fmla="*/ 3192542 w 4828010"/>
              <a:gd name="connsiteY4" fmla="*/ 4716168 h 4852652"/>
              <a:gd name="connsiteX5" fmla="*/ 1160732 w 4828010"/>
              <a:gd name="connsiteY5" fmla="*/ 4467947 h 4852652"/>
              <a:gd name="connsiteX6" fmla="*/ 12348 w 4828010"/>
              <a:gd name="connsiteY6" fmla="*/ 3026750 h 4852652"/>
              <a:gd name="connsiteX7" fmla="*/ 553508 w 4828010"/>
              <a:gd name="connsiteY7" fmla="*/ 740383 h 4852652"/>
              <a:gd name="connsiteX8" fmla="*/ 2531073 w 4828010"/>
              <a:gd name="connsiteY8" fmla="*/ 0 h 4852652"/>
              <a:gd name="connsiteX0" fmla="*/ 2531073 w 4828010"/>
              <a:gd name="connsiteY0" fmla="*/ 0 h 4852652"/>
              <a:gd name="connsiteX1" fmla="*/ 3937963 w 4828010"/>
              <a:gd name="connsiteY1" fmla="*/ 437433 h 4852652"/>
              <a:gd name="connsiteX2" fmla="*/ 4806231 w 4828010"/>
              <a:gd name="connsiteY2" fmla="*/ 1773180 h 4852652"/>
              <a:gd name="connsiteX3" fmla="*/ 4448644 w 4828010"/>
              <a:gd name="connsiteY3" fmla="*/ 3933235 h 4852652"/>
              <a:gd name="connsiteX4" fmla="*/ 3192542 w 4828010"/>
              <a:gd name="connsiteY4" fmla="*/ 4716168 h 4852652"/>
              <a:gd name="connsiteX5" fmla="*/ 1160732 w 4828010"/>
              <a:gd name="connsiteY5" fmla="*/ 4467947 h 4852652"/>
              <a:gd name="connsiteX6" fmla="*/ 12348 w 4828010"/>
              <a:gd name="connsiteY6" fmla="*/ 3026750 h 4852652"/>
              <a:gd name="connsiteX7" fmla="*/ 553508 w 4828010"/>
              <a:gd name="connsiteY7" fmla="*/ 740383 h 4852652"/>
              <a:gd name="connsiteX8" fmla="*/ 2531073 w 4828010"/>
              <a:gd name="connsiteY8" fmla="*/ 0 h 4852652"/>
              <a:gd name="connsiteX0" fmla="*/ 2460239 w 4757176"/>
              <a:gd name="connsiteY0" fmla="*/ 0 h 4850182"/>
              <a:gd name="connsiteX1" fmla="*/ 3867129 w 4757176"/>
              <a:gd name="connsiteY1" fmla="*/ 437433 h 4850182"/>
              <a:gd name="connsiteX2" fmla="*/ 4735397 w 4757176"/>
              <a:gd name="connsiteY2" fmla="*/ 1773180 h 4850182"/>
              <a:gd name="connsiteX3" fmla="*/ 4377810 w 4757176"/>
              <a:gd name="connsiteY3" fmla="*/ 3933235 h 4850182"/>
              <a:gd name="connsiteX4" fmla="*/ 3121708 w 4757176"/>
              <a:gd name="connsiteY4" fmla="*/ 4716168 h 4850182"/>
              <a:gd name="connsiteX5" fmla="*/ 1089898 w 4757176"/>
              <a:gd name="connsiteY5" fmla="*/ 4467947 h 4850182"/>
              <a:gd name="connsiteX6" fmla="*/ 15942 w 4757176"/>
              <a:gd name="connsiteY6" fmla="*/ 3101178 h 4850182"/>
              <a:gd name="connsiteX7" fmla="*/ 482674 w 4757176"/>
              <a:gd name="connsiteY7" fmla="*/ 740383 h 4850182"/>
              <a:gd name="connsiteX8" fmla="*/ 2460239 w 4757176"/>
              <a:gd name="connsiteY8" fmla="*/ 0 h 4850182"/>
              <a:gd name="connsiteX0" fmla="*/ 2460239 w 4757176"/>
              <a:gd name="connsiteY0" fmla="*/ 0 h 4850182"/>
              <a:gd name="connsiteX1" fmla="*/ 3867129 w 4757176"/>
              <a:gd name="connsiteY1" fmla="*/ 437433 h 4850182"/>
              <a:gd name="connsiteX2" fmla="*/ 4735397 w 4757176"/>
              <a:gd name="connsiteY2" fmla="*/ 1773180 h 4850182"/>
              <a:gd name="connsiteX3" fmla="*/ 4377810 w 4757176"/>
              <a:gd name="connsiteY3" fmla="*/ 3933235 h 4850182"/>
              <a:gd name="connsiteX4" fmla="*/ 3121708 w 4757176"/>
              <a:gd name="connsiteY4" fmla="*/ 4716168 h 4850182"/>
              <a:gd name="connsiteX5" fmla="*/ 1089898 w 4757176"/>
              <a:gd name="connsiteY5" fmla="*/ 4467947 h 4850182"/>
              <a:gd name="connsiteX6" fmla="*/ 15942 w 4757176"/>
              <a:gd name="connsiteY6" fmla="*/ 3101178 h 4850182"/>
              <a:gd name="connsiteX7" fmla="*/ 482674 w 4757176"/>
              <a:gd name="connsiteY7" fmla="*/ 740383 h 4850182"/>
              <a:gd name="connsiteX8" fmla="*/ 2460239 w 4757176"/>
              <a:gd name="connsiteY8" fmla="*/ 0 h 4850182"/>
              <a:gd name="connsiteX0" fmla="*/ 2484014 w 4780951"/>
              <a:gd name="connsiteY0" fmla="*/ 0 h 4850182"/>
              <a:gd name="connsiteX1" fmla="*/ 3890904 w 4780951"/>
              <a:gd name="connsiteY1" fmla="*/ 437433 h 4850182"/>
              <a:gd name="connsiteX2" fmla="*/ 4759172 w 4780951"/>
              <a:gd name="connsiteY2" fmla="*/ 1773180 h 4850182"/>
              <a:gd name="connsiteX3" fmla="*/ 4401585 w 4780951"/>
              <a:gd name="connsiteY3" fmla="*/ 3933235 h 4850182"/>
              <a:gd name="connsiteX4" fmla="*/ 3145483 w 4780951"/>
              <a:gd name="connsiteY4" fmla="*/ 4716168 h 4850182"/>
              <a:gd name="connsiteX5" fmla="*/ 1113673 w 4780951"/>
              <a:gd name="connsiteY5" fmla="*/ 4467947 h 4850182"/>
              <a:gd name="connsiteX6" fmla="*/ 39717 w 4780951"/>
              <a:gd name="connsiteY6" fmla="*/ 3101178 h 4850182"/>
              <a:gd name="connsiteX7" fmla="*/ 506449 w 4780951"/>
              <a:gd name="connsiteY7" fmla="*/ 740383 h 4850182"/>
              <a:gd name="connsiteX8" fmla="*/ 2484014 w 4780951"/>
              <a:gd name="connsiteY8" fmla="*/ 0 h 4850182"/>
              <a:gd name="connsiteX0" fmla="*/ 2484014 w 4780127"/>
              <a:gd name="connsiteY0" fmla="*/ 0 h 4850182"/>
              <a:gd name="connsiteX1" fmla="*/ 3890904 w 4780127"/>
              <a:gd name="connsiteY1" fmla="*/ 437433 h 4850182"/>
              <a:gd name="connsiteX2" fmla="*/ 4759172 w 4780127"/>
              <a:gd name="connsiteY2" fmla="*/ 1773180 h 4850182"/>
              <a:gd name="connsiteX3" fmla="*/ 4390953 w 4780127"/>
              <a:gd name="connsiteY3" fmla="*/ 3805644 h 4850182"/>
              <a:gd name="connsiteX4" fmla="*/ 3145483 w 4780127"/>
              <a:gd name="connsiteY4" fmla="*/ 4716168 h 4850182"/>
              <a:gd name="connsiteX5" fmla="*/ 1113673 w 4780127"/>
              <a:gd name="connsiteY5" fmla="*/ 4467947 h 4850182"/>
              <a:gd name="connsiteX6" fmla="*/ 39717 w 4780127"/>
              <a:gd name="connsiteY6" fmla="*/ 3101178 h 4850182"/>
              <a:gd name="connsiteX7" fmla="*/ 506449 w 4780127"/>
              <a:gd name="connsiteY7" fmla="*/ 740383 h 4850182"/>
              <a:gd name="connsiteX8" fmla="*/ 2484014 w 4780127"/>
              <a:gd name="connsiteY8" fmla="*/ 0 h 4850182"/>
              <a:gd name="connsiteX0" fmla="*/ 2484014 w 4778010"/>
              <a:gd name="connsiteY0" fmla="*/ 0 h 4846926"/>
              <a:gd name="connsiteX1" fmla="*/ 3890904 w 4778010"/>
              <a:gd name="connsiteY1" fmla="*/ 437433 h 4846926"/>
              <a:gd name="connsiteX2" fmla="*/ 4759172 w 4778010"/>
              <a:gd name="connsiteY2" fmla="*/ 1773180 h 4846926"/>
              <a:gd name="connsiteX3" fmla="*/ 4390953 w 4778010"/>
              <a:gd name="connsiteY3" fmla="*/ 3805644 h 4846926"/>
              <a:gd name="connsiteX4" fmla="*/ 3343914 w 4778010"/>
              <a:gd name="connsiteY4" fmla="*/ 4712128 h 4846926"/>
              <a:gd name="connsiteX5" fmla="*/ 1113673 w 4778010"/>
              <a:gd name="connsiteY5" fmla="*/ 4467947 h 4846926"/>
              <a:gd name="connsiteX6" fmla="*/ 39717 w 4778010"/>
              <a:gd name="connsiteY6" fmla="*/ 3101178 h 4846926"/>
              <a:gd name="connsiteX7" fmla="*/ 506449 w 4778010"/>
              <a:gd name="connsiteY7" fmla="*/ 740383 h 4846926"/>
              <a:gd name="connsiteX8" fmla="*/ 2484014 w 4778010"/>
              <a:gd name="connsiteY8" fmla="*/ 0 h 4846926"/>
              <a:gd name="connsiteX0" fmla="*/ 2484014 w 4782503"/>
              <a:gd name="connsiteY0" fmla="*/ 0 h 4846926"/>
              <a:gd name="connsiteX1" fmla="*/ 3890904 w 4782503"/>
              <a:gd name="connsiteY1" fmla="*/ 437433 h 4846926"/>
              <a:gd name="connsiteX2" fmla="*/ 4759172 w 4782503"/>
              <a:gd name="connsiteY2" fmla="*/ 1773180 h 4846926"/>
              <a:gd name="connsiteX3" fmla="*/ 4450482 w 4782503"/>
              <a:gd name="connsiteY3" fmla="*/ 3688481 h 4846926"/>
              <a:gd name="connsiteX4" fmla="*/ 3343914 w 4782503"/>
              <a:gd name="connsiteY4" fmla="*/ 4712128 h 4846926"/>
              <a:gd name="connsiteX5" fmla="*/ 1113673 w 4782503"/>
              <a:gd name="connsiteY5" fmla="*/ 4467947 h 4846926"/>
              <a:gd name="connsiteX6" fmla="*/ 39717 w 4782503"/>
              <a:gd name="connsiteY6" fmla="*/ 3101178 h 4846926"/>
              <a:gd name="connsiteX7" fmla="*/ 506449 w 4782503"/>
              <a:gd name="connsiteY7" fmla="*/ 740383 h 4846926"/>
              <a:gd name="connsiteX8" fmla="*/ 2484014 w 4782503"/>
              <a:gd name="connsiteY8" fmla="*/ 0 h 4846926"/>
              <a:gd name="connsiteX0" fmla="*/ 2484014 w 4784889"/>
              <a:gd name="connsiteY0" fmla="*/ 0 h 4846926"/>
              <a:gd name="connsiteX1" fmla="*/ 3890904 w 4784889"/>
              <a:gd name="connsiteY1" fmla="*/ 437433 h 4846926"/>
              <a:gd name="connsiteX2" fmla="*/ 4759172 w 4784889"/>
              <a:gd name="connsiteY2" fmla="*/ 1773180 h 4846926"/>
              <a:gd name="connsiteX3" fmla="*/ 4474294 w 4784889"/>
              <a:gd name="connsiteY3" fmla="*/ 3676361 h 4846926"/>
              <a:gd name="connsiteX4" fmla="*/ 3343914 w 4784889"/>
              <a:gd name="connsiteY4" fmla="*/ 4712128 h 4846926"/>
              <a:gd name="connsiteX5" fmla="*/ 1113673 w 4784889"/>
              <a:gd name="connsiteY5" fmla="*/ 4467947 h 4846926"/>
              <a:gd name="connsiteX6" fmla="*/ 39717 w 4784889"/>
              <a:gd name="connsiteY6" fmla="*/ 3101178 h 4846926"/>
              <a:gd name="connsiteX7" fmla="*/ 506449 w 4784889"/>
              <a:gd name="connsiteY7" fmla="*/ 740383 h 4846926"/>
              <a:gd name="connsiteX8" fmla="*/ 2484014 w 4784889"/>
              <a:gd name="connsiteY8" fmla="*/ 0 h 4846926"/>
              <a:gd name="connsiteX0" fmla="*/ 2484014 w 4784889"/>
              <a:gd name="connsiteY0" fmla="*/ 0 h 4860980"/>
              <a:gd name="connsiteX1" fmla="*/ 3890904 w 4784889"/>
              <a:gd name="connsiteY1" fmla="*/ 437433 h 4860980"/>
              <a:gd name="connsiteX2" fmla="*/ 4759172 w 4784889"/>
              <a:gd name="connsiteY2" fmla="*/ 1773180 h 4860980"/>
              <a:gd name="connsiteX3" fmla="*/ 4474294 w 4784889"/>
              <a:gd name="connsiteY3" fmla="*/ 3676361 h 4860980"/>
              <a:gd name="connsiteX4" fmla="*/ 3343914 w 4784889"/>
              <a:gd name="connsiteY4" fmla="*/ 4712128 h 4860980"/>
              <a:gd name="connsiteX5" fmla="*/ 1097799 w 4784889"/>
              <a:gd name="connsiteY5" fmla="*/ 4524510 h 4860980"/>
              <a:gd name="connsiteX6" fmla="*/ 39717 w 4784889"/>
              <a:gd name="connsiteY6" fmla="*/ 3101178 h 4860980"/>
              <a:gd name="connsiteX7" fmla="*/ 506449 w 4784889"/>
              <a:gd name="connsiteY7" fmla="*/ 740383 h 4860980"/>
              <a:gd name="connsiteX8" fmla="*/ 2484014 w 4784889"/>
              <a:gd name="connsiteY8" fmla="*/ 0 h 4860980"/>
              <a:gd name="connsiteX0" fmla="*/ 2484014 w 4783308"/>
              <a:gd name="connsiteY0" fmla="*/ 0 h 4860981"/>
              <a:gd name="connsiteX1" fmla="*/ 3890904 w 4783308"/>
              <a:gd name="connsiteY1" fmla="*/ 437433 h 4860981"/>
              <a:gd name="connsiteX2" fmla="*/ 4759172 w 4783308"/>
              <a:gd name="connsiteY2" fmla="*/ 1773180 h 4860981"/>
              <a:gd name="connsiteX3" fmla="*/ 4474294 w 4783308"/>
              <a:gd name="connsiteY3" fmla="*/ 3676361 h 4860981"/>
              <a:gd name="connsiteX4" fmla="*/ 3443129 w 4783308"/>
              <a:gd name="connsiteY4" fmla="*/ 4712129 h 4860981"/>
              <a:gd name="connsiteX5" fmla="*/ 1097799 w 4783308"/>
              <a:gd name="connsiteY5" fmla="*/ 4524510 h 4860981"/>
              <a:gd name="connsiteX6" fmla="*/ 39717 w 4783308"/>
              <a:gd name="connsiteY6" fmla="*/ 3101178 h 4860981"/>
              <a:gd name="connsiteX7" fmla="*/ 506449 w 4783308"/>
              <a:gd name="connsiteY7" fmla="*/ 740383 h 4860981"/>
              <a:gd name="connsiteX8" fmla="*/ 2484014 w 4783308"/>
              <a:gd name="connsiteY8" fmla="*/ 0 h 4860981"/>
              <a:gd name="connsiteX0" fmla="*/ 2484014 w 4783308"/>
              <a:gd name="connsiteY0" fmla="*/ 0 h 4821502"/>
              <a:gd name="connsiteX1" fmla="*/ 3890904 w 4783308"/>
              <a:gd name="connsiteY1" fmla="*/ 437433 h 4821502"/>
              <a:gd name="connsiteX2" fmla="*/ 4759172 w 4783308"/>
              <a:gd name="connsiteY2" fmla="*/ 1773180 h 4821502"/>
              <a:gd name="connsiteX3" fmla="*/ 4474294 w 4783308"/>
              <a:gd name="connsiteY3" fmla="*/ 3676361 h 4821502"/>
              <a:gd name="connsiteX4" fmla="*/ 3443129 w 4783308"/>
              <a:gd name="connsiteY4" fmla="*/ 4712129 h 4821502"/>
              <a:gd name="connsiteX5" fmla="*/ 1097799 w 4783308"/>
              <a:gd name="connsiteY5" fmla="*/ 4524510 h 4821502"/>
              <a:gd name="connsiteX6" fmla="*/ 39717 w 4783308"/>
              <a:gd name="connsiteY6" fmla="*/ 3101178 h 4821502"/>
              <a:gd name="connsiteX7" fmla="*/ 506449 w 4783308"/>
              <a:gd name="connsiteY7" fmla="*/ 740383 h 4821502"/>
              <a:gd name="connsiteX8" fmla="*/ 2484014 w 4783308"/>
              <a:gd name="connsiteY8" fmla="*/ 0 h 4821502"/>
              <a:gd name="connsiteX0" fmla="*/ 2484014 w 4783308"/>
              <a:gd name="connsiteY0" fmla="*/ 0 h 4821502"/>
              <a:gd name="connsiteX1" fmla="*/ 3890904 w 4783308"/>
              <a:gd name="connsiteY1" fmla="*/ 437433 h 4821502"/>
              <a:gd name="connsiteX2" fmla="*/ 4759172 w 4783308"/>
              <a:gd name="connsiteY2" fmla="*/ 1773180 h 4821502"/>
              <a:gd name="connsiteX3" fmla="*/ 4474294 w 4783308"/>
              <a:gd name="connsiteY3" fmla="*/ 3676361 h 4821502"/>
              <a:gd name="connsiteX4" fmla="*/ 3443129 w 4783308"/>
              <a:gd name="connsiteY4" fmla="*/ 4712129 h 4821502"/>
              <a:gd name="connsiteX5" fmla="*/ 1097799 w 4783308"/>
              <a:gd name="connsiteY5" fmla="*/ 4524510 h 4821502"/>
              <a:gd name="connsiteX6" fmla="*/ 39717 w 4783308"/>
              <a:gd name="connsiteY6" fmla="*/ 3101178 h 4821502"/>
              <a:gd name="connsiteX7" fmla="*/ 506449 w 4783308"/>
              <a:gd name="connsiteY7" fmla="*/ 740383 h 4821502"/>
              <a:gd name="connsiteX8" fmla="*/ 2484014 w 4783308"/>
              <a:gd name="connsiteY8" fmla="*/ 0 h 4821502"/>
              <a:gd name="connsiteX0" fmla="*/ 2532073 w 4784141"/>
              <a:gd name="connsiteY0" fmla="*/ 0 h 4773425"/>
              <a:gd name="connsiteX1" fmla="*/ 3891737 w 4784141"/>
              <a:gd name="connsiteY1" fmla="*/ 389356 h 4773425"/>
              <a:gd name="connsiteX2" fmla="*/ 4760005 w 4784141"/>
              <a:gd name="connsiteY2" fmla="*/ 1725103 h 4773425"/>
              <a:gd name="connsiteX3" fmla="*/ 4475127 w 4784141"/>
              <a:gd name="connsiteY3" fmla="*/ 3628284 h 4773425"/>
              <a:gd name="connsiteX4" fmla="*/ 3443962 w 4784141"/>
              <a:gd name="connsiteY4" fmla="*/ 4664052 h 4773425"/>
              <a:gd name="connsiteX5" fmla="*/ 1098632 w 4784141"/>
              <a:gd name="connsiteY5" fmla="*/ 4476433 h 4773425"/>
              <a:gd name="connsiteX6" fmla="*/ 40550 w 4784141"/>
              <a:gd name="connsiteY6" fmla="*/ 3053101 h 4773425"/>
              <a:gd name="connsiteX7" fmla="*/ 507282 w 4784141"/>
              <a:gd name="connsiteY7" fmla="*/ 692306 h 4773425"/>
              <a:gd name="connsiteX8" fmla="*/ 2532073 w 4784141"/>
              <a:gd name="connsiteY8" fmla="*/ 0 h 4773425"/>
              <a:gd name="connsiteX0" fmla="*/ 2532073 w 4784141"/>
              <a:gd name="connsiteY0" fmla="*/ 491 h 4773916"/>
              <a:gd name="connsiteX1" fmla="*/ 3891737 w 4784141"/>
              <a:gd name="connsiteY1" fmla="*/ 389847 h 4773916"/>
              <a:gd name="connsiteX2" fmla="*/ 4760005 w 4784141"/>
              <a:gd name="connsiteY2" fmla="*/ 1725594 h 4773916"/>
              <a:gd name="connsiteX3" fmla="*/ 4475127 w 4784141"/>
              <a:gd name="connsiteY3" fmla="*/ 3628775 h 4773916"/>
              <a:gd name="connsiteX4" fmla="*/ 3443962 w 4784141"/>
              <a:gd name="connsiteY4" fmla="*/ 4664543 h 4773916"/>
              <a:gd name="connsiteX5" fmla="*/ 1098632 w 4784141"/>
              <a:gd name="connsiteY5" fmla="*/ 4476924 h 4773916"/>
              <a:gd name="connsiteX6" fmla="*/ 40550 w 4784141"/>
              <a:gd name="connsiteY6" fmla="*/ 3053592 h 4773916"/>
              <a:gd name="connsiteX7" fmla="*/ 507282 w 4784141"/>
              <a:gd name="connsiteY7" fmla="*/ 692797 h 4773916"/>
              <a:gd name="connsiteX8" fmla="*/ 2532073 w 4784141"/>
              <a:gd name="connsiteY8" fmla="*/ 491 h 4773916"/>
              <a:gd name="connsiteX0" fmla="*/ 2532073 w 4784141"/>
              <a:gd name="connsiteY0" fmla="*/ 491 h 4773916"/>
              <a:gd name="connsiteX1" fmla="*/ 3891737 w 4784141"/>
              <a:gd name="connsiteY1" fmla="*/ 389847 h 4773916"/>
              <a:gd name="connsiteX2" fmla="*/ 4760005 w 4784141"/>
              <a:gd name="connsiteY2" fmla="*/ 1725594 h 4773916"/>
              <a:gd name="connsiteX3" fmla="*/ 4475127 w 4784141"/>
              <a:gd name="connsiteY3" fmla="*/ 3628775 h 4773916"/>
              <a:gd name="connsiteX4" fmla="*/ 3443962 w 4784141"/>
              <a:gd name="connsiteY4" fmla="*/ 4664543 h 4773916"/>
              <a:gd name="connsiteX5" fmla="*/ 1098632 w 4784141"/>
              <a:gd name="connsiteY5" fmla="*/ 4476924 h 4773916"/>
              <a:gd name="connsiteX6" fmla="*/ 40550 w 4784141"/>
              <a:gd name="connsiteY6" fmla="*/ 3053592 h 4773916"/>
              <a:gd name="connsiteX7" fmla="*/ 507282 w 4784141"/>
              <a:gd name="connsiteY7" fmla="*/ 692797 h 4773916"/>
              <a:gd name="connsiteX8" fmla="*/ 2532073 w 4784141"/>
              <a:gd name="connsiteY8" fmla="*/ 491 h 4773916"/>
              <a:gd name="connsiteX0" fmla="*/ 2558783 w 4784614"/>
              <a:gd name="connsiteY0" fmla="*/ 525 h 4757924"/>
              <a:gd name="connsiteX1" fmla="*/ 3892210 w 4784614"/>
              <a:gd name="connsiteY1" fmla="*/ 373855 h 4757924"/>
              <a:gd name="connsiteX2" fmla="*/ 4760478 w 4784614"/>
              <a:gd name="connsiteY2" fmla="*/ 1709602 h 4757924"/>
              <a:gd name="connsiteX3" fmla="*/ 4475600 w 4784614"/>
              <a:gd name="connsiteY3" fmla="*/ 3612783 h 4757924"/>
              <a:gd name="connsiteX4" fmla="*/ 3444435 w 4784614"/>
              <a:gd name="connsiteY4" fmla="*/ 4648551 h 4757924"/>
              <a:gd name="connsiteX5" fmla="*/ 1099105 w 4784614"/>
              <a:gd name="connsiteY5" fmla="*/ 4460932 h 4757924"/>
              <a:gd name="connsiteX6" fmla="*/ 41023 w 4784614"/>
              <a:gd name="connsiteY6" fmla="*/ 3037600 h 4757924"/>
              <a:gd name="connsiteX7" fmla="*/ 507755 w 4784614"/>
              <a:gd name="connsiteY7" fmla="*/ 676805 h 4757924"/>
              <a:gd name="connsiteX8" fmla="*/ 2558783 w 4784614"/>
              <a:gd name="connsiteY8" fmla="*/ 525 h 4757924"/>
              <a:gd name="connsiteX0" fmla="*/ 2558783 w 4784614"/>
              <a:gd name="connsiteY0" fmla="*/ 408 h 4757807"/>
              <a:gd name="connsiteX1" fmla="*/ 3907953 w 4784614"/>
              <a:gd name="connsiteY1" fmla="*/ 443183 h 4757807"/>
              <a:gd name="connsiteX2" fmla="*/ 4760478 w 4784614"/>
              <a:gd name="connsiteY2" fmla="*/ 1709485 h 4757807"/>
              <a:gd name="connsiteX3" fmla="*/ 4475600 w 4784614"/>
              <a:gd name="connsiteY3" fmla="*/ 3612666 h 4757807"/>
              <a:gd name="connsiteX4" fmla="*/ 3444435 w 4784614"/>
              <a:gd name="connsiteY4" fmla="*/ 4648434 h 4757807"/>
              <a:gd name="connsiteX5" fmla="*/ 1099105 w 4784614"/>
              <a:gd name="connsiteY5" fmla="*/ 4460815 h 4757807"/>
              <a:gd name="connsiteX6" fmla="*/ 41023 w 4784614"/>
              <a:gd name="connsiteY6" fmla="*/ 3037483 h 4757807"/>
              <a:gd name="connsiteX7" fmla="*/ 507755 w 4784614"/>
              <a:gd name="connsiteY7" fmla="*/ 676688 h 4757807"/>
              <a:gd name="connsiteX8" fmla="*/ 2558783 w 4784614"/>
              <a:gd name="connsiteY8" fmla="*/ 408 h 4757807"/>
              <a:gd name="connsiteX0" fmla="*/ 2675744 w 4786788"/>
              <a:gd name="connsiteY0" fmla="*/ 250 h 4954478"/>
              <a:gd name="connsiteX1" fmla="*/ 3910127 w 4786788"/>
              <a:gd name="connsiteY1" fmla="*/ 639854 h 4954478"/>
              <a:gd name="connsiteX2" fmla="*/ 4762652 w 4786788"/>
              <a:gd name="connsiteY2" fmla="*/ 1906156 h 4954478"/>
              <a:gd name="connsiteX3" fmla="*/ 4477774 w 4786788"/>
              <a:gd name="connsiteY3" fmla="*/ 3809337 h 4954478"/>
              <a:gd name="connsiteX4" fmla="*/ 3446609 w 4786788"/>
              <a:gd name="connsiteY4" fmla="*/ 4845105 h 4954478"/>
              <a:gd name="connsiteX5" fmla="*/ 1101279 w 4786788"/>
              <a:gd name="connsiteY5" fmla="*/ 4657486 h 4954478"/>
              <a:gd name="connsiteX6" fmla="*/ 43197 w 4786788"/>
              <a:gd name="connsiteY6" fmla="*/ 3234154 h 4954478"/>
              <a:gd name="connsiteX7" fmla="*/ 509929 w 4786788"/>
              <a:gd name="connsiteY7" fmla="*/ 873359 h 4954478"/>
              <a:gd name="connsiteX8" fmla="*/ 2675744 w 4786788"/>
              <a:gd name="connsiteY8" fmla="*/ 250 h 4954478"/>
              <a:gd name="connsiteX0" fmla="*/ 2675744 w 4786788"/>
              <a:gd name="connsiteY0" fmla="*/ 250 h 4954478"/>
              <a:gd name="connsiteX1" fmla="*/ 3910127 w 4786788"/>
              <a:gd name="connsiteY1" fmla="*/ 639854 h 4954478"/>
              <a:gd name="connsiteX2" fmla="*/ 4762652 w 4786788"/>
              <a:gd name="connsiteY2" fmla="*/ 1906156 h 4954478"/>
              <a:gd name="connsiteX3" fmla="*/ 4477774 w 4786788"/>
              <a:gd name="connsiteY3" fmla="*/ 3809337 h 4954478"/>
              <a:gd name="connsiteX4" fmla="*/ 3446609 w 4786788"/>
              <a:gd name="connsiteY4" fmla="*/ 4845105 h 4954478"/>
              <a:gd name="connsiteX5" fmla="*/ 1101279 w 4786788"/>
              <a:gd name="connsiteY5" fmla="*/ 4657486 h 4954478"/>
              <a:gd name="connsiteX6" fmla="*/ 43197 w 4786788"/>
              <a:gd name="connsiteY6" fmla="*/ 3234154 h 4954478"/>
              <a:gd name="connsiteX7" fmla="*/ 509929 w 4786788"/>
              <a:gd name="connsiteY7" fmla="*/ 873359 h 4954478"/>
              <a:gd name="connsiteX8" fmla="*/ 2675744 w 4786788"/>
              <a:gd name="connsiteY8" fmla="*/ 250 h 4954478"/>
              <a:gd name="connsiteX0" fmla="*/ 2675744 w 4786788"/>
              <a:gd name="connsiteY0" fmla="*/ 290 h 4954518"/>
              <a:gd name="connsiteX1" fmla="*/ 3910127 w 4786788"/>
              <a:gd name="connsiteY1" fmla="*/ 639894 h 4954518"/>
              <a:gd name="connsiteX2" fmla="*/ 4762652 w 4786788"/>
              <a:gd name="connsiteY2" fmla="*/ 1906196 h 4954518"/>
              <a:gd name="connsiteX3" fmla="*/ 4477774 w 4786788"/>
              <a:gd name="connsiteY3" fmla="*/ 3809377 h 4954518"/>
              <a:gd name="connsiteX4" fmla="*/ 3446609 w 4786788"/>
              <a:gd name="connsiteY4" fmla="*/ 4845145 h 4954518"/>
              <a:gd name="connsiteX5" fmla="*/ 1101279 w 4786788"/>
              <a:gd name="connsiteY5" fmla="*/ 4657526 h 4954518"/>
              <a:gd name="connsiteX6" fmla="*/ 43197 w 4786788"/>
              <a:gd name="connsiteY6" fmla="*/ 3234194 h 4954518"/>
              <a:gd name="connsiteX7" fmla="*/ 509929 w 4786788"/>
              <a:gd name="connsiteY7" fmla="*/ 873399 h 4954518"/>
              <a:gd name="connsiteX8" fmla="*/ 2675744 w 4786788"/>
              <a:gd name="connsiteY8" fmla="*/ 290 h 4954518"/>
              <a:gd name="connsiteX0" fmla="*/ 2675744 w 4786788"/>
              <a:gd name="connsiteY0" fmla="*/ 326 h 4954554"/>
              <a:gd name="connsiteX1" fmla="*/ 3990884 w 4786788"/>
              <a:gd name="connsiteY1" fmla="*/ 591130 h 4954554"/>
              <a:gd name="connsiteX2" fmla="*/ 4762652 w 4786788"/>
              <a:gd name="connsiteY2" fmla="*/ 1906232 h 4954554"/>
              <a:gd name="connsiteX3" fmla="*/ 4477774 w 4786788"/>
              <a:gd name="connsiteY3" fmla="*/ 3809413 h 4954554"/>
              <a:gd name="connsiteX4" fmla="*/ 3446609 w 4786788"/>
              <a:gd name="connsiteY4" fmla="*/ 4845181 h 4954554"/>
              <a:gd name="connsiteX5" fmla="*/ 1101279 w 4786788"/>
              <a:gd name="connsiteY5" fmla="*/ 4657562 h 4954554"/>
              <a:gd name="connsiteX6" fmla="*/ 43197 w 4786788"/>
              <a:gd name="connsiteY6" fmla="*/ 3234230 h 4954554"/>
              <a:gd name="connsiteX7" fmla="*/ 509929 w 4786788"/>
              <a:gd name="connsiteY7" fmla="*/ 873435 h 4954554"/>
              <a:gd name="connsiteX8" fmla="*/ 2675744 w 4786788"/>
              <a:gd name="connsiteY8" fmla="*/ 326 h 4954554"/>
              <a:gd name="connsiteX0" fmla="*/ 2662196 w 4773240"/>
              <a:gd name="connsiteY0" fmla="*/ 326 h 4954554"/>
              <a:gd name="connsiteX1" fmla="*/ 3977336 w 4773240"/>
              <a:gd name="connsiteY1" fmla="*/ 591130 h 4954554"/>
              <a:gd name="connsiteX2" fmla="*/ 4749104 w 4773240"/>
              <a:gd name="connsiteY2" fmla="*/ 1906232 h 4954554"/>
              <a:gd name="connsiteX3" fmla="*/ 4464226 w 4773240"/>
              <a:gd name="connsiteY3" fmla="*/ 3809413 h 4954554"/>
              <a:gd name="connsiteX4" fmla="*/ 3433061 w 4773240"/>
              <a:gd name="connsiteY4" fmla="*/ 4845181 h 4954554"/>
              <a:gd name="connsiteX5" fmla="*/ 1087731 w 4773240"/>
              <a:gd name="connsiteY5" fmla="*/ 4657562 h 4954554"/>
              <a:gd name="connsiteX6" fmla="*/ 29649 w 4773240"/>
              <a:gd name="connsiteY6" fmla="*/ 3234230 h 4954554"/>
              <a:gd name="connsiteX7" fmla="*/ 640977 w 4773240"/>
              <a:gd name="connsiteY7" fmla="*/ 730117 h 4954554"/>
              <a:gd name="connsiteX8" fmla="*/ 2662196 w 4773240"/>
              <a:gd name="connsiteY8" fmla="*/ 326 h 4954554"/>
              <a:gd name="connsiteX0" fmla="*/ 2664762 w 4775806"/>
              <a:gd name="connsiteY0" fmla="*/ 326 h 4954554"/>
              <a:gd name="connsiteX1" fmla="*/ 3979902 w 4775806"/>
              <a:gd name="connsiteY1" fmla="*/ 591130 h 4954554"/>
              <a:gd name="connsiteX2" fmla="*/ 4751670 w 4775806"/>
              <a:gd name="connsiteY2" fmla="*/ 1906232 h 4954554"/>
              <a:gd name="connsiteX3" fmla="*/ 4466792 w 4775806"/>
              <a:gd name="connsiteY3" fmla="*/ 3809413 h 4954554"/>
              <a:gd name="connsiteX4" fmla="*/ 3435627 w 4775806"/>
              <a:gd name="connsiteY4" fmla="*/ 4845181 h 4954554"/>
              <a:gd name="connsiteX5" fmla="*/ 1090297 w 4775806"/>
              <a:gd name="connsiteY5" fmla="*/ 4657562 h 4954554"/>
              <a:gd name="connsiteX6" fmla="*/ 32215 w 4775806"/>
              <a:gd name="connsiteY6" fmla="*/ 3234230 h 4954554"/>
              <a:gd name="connsiteX7" fmla="*/ 607899 w 4775806"/>
              <a:gd name="connsiteY7" fmla="*/ 806182 h 4954554"/>
              <a:gd name="connsiteX8" fmla="*/ 2664762 w 4775806"/>
              <a:gd name="connsiteY8" fmla="*/ 326 h 4954554"/>
              <a:gd name="connsiteX0" fmla="*/ 2673549 w 4784593"/>
              <a:gd name="connsiteY0" fmla="*/ 326 h 4954554"/>
              <a:gd name="connsiteX1" fmla="*/ 3988689 w 4784593"/>
              <a:gd name="connsiteY1" fmla="*/ 591130 h 4954554"/>
              <a:gd name="connsiteX2" fmla="*/ 4760457 w 4784593"/>
              <a:gd name="connsiteY2" fmla="*/ 1906232 h 4954554"/>
              <a:gd name="connsiteX3" fmla="*/ 4475579 w 4784593"/>
              <a:gd name="connsiteY3" fmla="*/ 3809413 h 4954554"/>
              <a:gd name="connsiteX4" fmla="*/ 3444414 w 4784593"/>
              <a:gd name="connsiteY4" fmla="*/ 4845181 h 4954554"/>
              <a:gd name="connsiteX5" fmla="*/ 1099084 w 4784593"/>
              <a:gd name="connsiteY5" fmla="*/ 4657562 h 4954554"/>
              <a:gd name="connsiteX6" fmla="*/ 41002 w 4784593"/>
              <a:gd name="connsiteY6" fmla="*/ 3234230 h 4954554"/>
              <a:gd name="connsiteX7" fmla="*/ 616686 w 4784593"/>
              <a:gd name="connsiteY7" fmla="*/ 806182 h 4954554"/>
              <a:gd name="connsiteX8" fmla="*/ 2673549 w 4784593"/>
              <a:gd name="connsiteY8" fmla="*/ 326 h 4954554"/>
              <a:gd name="connsiteX0" fmla="*/ 2649000 w 4760044"/>
              <a:gd name="connsiteY0" fmla="*/ 326 h 4964273"/>
              <a:gd name="connsiteX1" fmla="*/ 3964140 w 4760044"/>
              <a:gd name="connsiteY1" fmla="*/ 591130 h 4964273"/>
              <a:gd name="connsiteX2" fmla="*/ 4735908 w 4760044"/>
              <a:gd name="connsiteY2" fmla="*/ 1906232 h 4964273"/>
              <a:gd name="connsiteX3" fmla="*/ 4451030 w 4760044"/>
              <a:gd name="connsiteY3" fmla="*/ 3809413 h 4964273"/>
              <a:gd name="connsiteX4" fmla="*/ 3419865 w 4760044"/>
              <a:gd name="connsiteY4" fmla="*/ 4845181 h 4964273"/>
              <a:gd name="connsiteX5" fmla="*/ 1074535 w 4760044"/>
              <a:gd name="connsiteY5" fmla="*/ 4657562 h 4964273"/>
              <a:gd name="connsiteX6" fmla="*/ 33359 w 4760044"/>
              <a:gd name="connsiteY6" fmla="*/ 2995991 h 4964273"/>
              <a:gd name="connsiteX7" fmla="*/ 592137 w 4760044"/>
              <a:gd name="connsiteY7" fmla="*/ 806182 h 4964273"/>
              <a:gd name="connsiteX8" fmla="*/ 2649000 w 4760044"/>
              <a:gd name="connsiteY8" fmla="*/ 326 h 4964273"/>
              <a:gd name="connsiteX0" fmla="*/ 2649000 w 4468508"/>
              <a:gd name="connsiteY0" fmla="*/ 326 h 4964273"/>
              <a:gd name="connsiteX1" fmla="*/ 3964140 w 4468508"/>
              <a:gd name="connsiteY1" fmla="*/ 591130 h 4964273"/>
              <a:gd name="connsiteX2" fmla="*/ 4451030 w 4468508"/>
              <a:gd name="connsiteY2" fmla="*/ 3809413 h 4964273"/>
              <a:gd name="connsiteX3" fmla="*/ 3419865 w 4468508"/>
              <a:gd name="connsiteY3" fmla="*/ 4845181 h 4964273"/>
              <a:gd name="connsiteX4" fmla="*/ 1074535 w 4468508"/>
              <a:gd name="connsiteY4" fmla="*/ 4657562 h 4964273"/>
              <a:gd name="connsiteX5" fmla="*/ 33359 w 4468508"/>
              <a:gd name="connsiteY5" fmla="*/ 2995991 h 4964273"/>
              <a:gd name="connsiteX6" fmla="*/ 592137 w 4468508"/>
              <a:gd name="connsiteY6" fmla="*/ 806182 h 4964273"/>
              <a:gd name="connsiteX7" fmla="*/ 2649000 w 4468508"/>
              <a:gd name="connsiteY7" fmla="*/ 326 h 4964273"/>
              <a:gd name="connsiteX0" fmla="*/ 2788684 w 4608192"/>
              <a:gd name="connsiteY0" fmla="*/ 326 h 4845177"/>
              <a:gd name="connsiteX1" fmla="*/ 4103824 w 4608192"/>
              <a:gd name="connsiteY1" fmla="*/ 591130 h 4845177"/>
              <a:gd name="connsiteX2" fmla="*/ 4590714 w 4608192"/>
              <a:gd name="connsiteY2" fmla="*/ 3809413 h 4845177"/>
              <a:gd name="connsiteX3" fmla="*/ 3559549 w 4608192"/>
              <a:gd name="connsiteY3" fmla="*/ 4845181 h 4845177"/>
              <a:gd name="connsiteX4" fmla="*/ 173043 w 4608192"/>
              <a:gd name="connsiteY4" fmla="*/ 2995991 h 4845177"/>
              <a:gd name="connsiteX5" fmla="*/ 731821 w 4608192"/>
              <a:gd name="connsiteY5" fmla="*/ 806182 h 4845177"/>
              <a:gd name="connsiteX6" fmla="*/ 2788684 w 4608192"/>
              <a:gd name="connsiteY6" fmla="*/ 326 h 4845177"/>
              <a:gd name="connsiteX0" fmla="*/ 2788684 w 4656382"/>
              <a:gd name="connsiteY0" fmla="*/ 326 h 4593408"/>
              <a:gd name="connsiteX1" fmla="*/ 4103824 w 4656382"/>
              <a:gd name="connsiteY1" fmla="*/ 591130 h 4593408"/>
              <a:gd name="connsiteX2" fmla="*/ 4590714 w 4656382"/>
              <a:gd name="connsiteY2" fmla="*/ 3809413 h 4593408"/>
              <a:gd name="connsiteX3" fmla="*/ 2737164 w 4656382"/>
              <a:gd name="connsiteY3" fmla="*/ 4593410 h 4593408"/>
              <a:gd name="connsiteX4" fmla="*/ 173043 w 4656382"/>
              <a:gd name="connsiteY4" fmla="*/ 2995991 h 4593408"/>
              <a:gd name="connsiteX5" fmla="*/ 731821 w 4656382"/>
              <a:gd name="connsiteY5" fmla="*/ 806182 h 4593408"/>
              <a:gd name="connsiteX6" fmla="*/ 2788684 w 4656382"/>
              <a:gd name="connsiteY6" fmla="*/ 326 h 4593408"/>
              <a:gd name="connsiteX0" fmla="*/ 2788684 w 4720632"/>
              <a:gd name="connsiteY0" fmla="*/ 326 h 4593408"/>
              <a:gd name="connsiteX1" fmla="*/ 4103824 w 4720632"/>
              <a:gd name="connsiteY1" fmla="*/ 591130 h 4593408"/>
              <a:gd name="connsiteX2" fmla="*/ 4661706 w 4720632"/>
              <a:gd name="connsiteY2" fmla="*/ 3597011 h 4593408"/>
              <a:gd name="connsiteX3" fmla="*/ 2737164 w 4720632"/>
              <a:gd name="connsiteY3" fmla="*/ 4593410 h 4593408"/>
              <a:gd name="connsiteX4" fmla="*/ 173043 w 4720632"/>
              <a:gd name="connsiteY4" fmla="*/ 2995991 h 4593408"/>
              <a:gd name="connsiteX5" fmla="*/ 731821 w 4720632"/>
              <a:gd name="connsiteY5" fmla="*/ 806182 h 4593408"/>
              <a:gd name="connsiteX6" fmla="*/ 2788684 w 4720632"/>
              <a:gd name="connsiteY6" fmla="*/ 326 h 4593408"/>
              <a:gd name="connsiteX0" fmla="*/ 2615637 w 4547585"/>
              <a:gd name="connsiteY0" fmla="*/ 326 h 4593408"/>
              <a:gd name="connsiteX1" fmla="*/ 3930777 w 4547585"/>
              <a:gd name="connsiteY1" fmla="*/ 591130 h 4593408"/>
              <a:gd name="connsiteX2" fmla="*/ 4488659 w 4547585"/>
              <a:gd name="connsiteY2" fmla="*/ 3597011 h 4593408"/>
              <a:gd name="connsiteX3" fmla="*/ 2564117 w 4547585"/>
              <a:gd name="connsiteY3" fmla="*/ 4593410 h 4593408"/>
              <a:gd name="connsiteX4" fmla="*/ -4 w 4547585"/>
              <a:gd name="connsiteY4" fmla="*/ 2995991 h 4593408"/>
              <a:gd name="connsiteX5" fmla="*/ 2615637 w 4547585"/>
              <a:gd name="connsiteY5" fmla="*/ 326 h 4593408"/>
              <a:gd name="connsiteX0" fmla="*/ 1599114 w 4547585"/>
              <a:gd name="connsiteY0" fmla="*/ 673 h 4392722"/>
              <a:gd name="connsiteX1" fmla="*/ 3930777 w 4547585"/>
              <a:gd name="connsiteY1" fmla="*/ 390444 h 4392722"/>
              <a:gd name="connsiteX2" fmla="*/ 4488659 w 4547585"/>
              <a:gd name="connsiteY2" fmla="*/ 3396325 h 4392722"/>
              <a:gd name="connsiteX3" fmla="*/ 2564117 w 4547585"/>
              <a:gd name="connsiteY3" fmla="*/ 4392724 h 4392722"/>
              <a:gd name="connsiteX4" fmla="*/ -4 w 4547585"/>
              <a:gd name="connsiteY4" fmla="*/ 2795305 h 4392722"/>
              <a:gd name="connsiteX5" fmla="*/ 1599114 w 4547585"/>
              <a:gd name="connsiteY5" fmla="*/ 673 h 4392722"/>
              <a:gd name="connsiteX0" fmla="*/ 1599114 w 4556102"/>
              <a:gd name="connsiteY0" fmla="*/ 673 h 4345138"/>
              <a:gd name="connsiteX1" fmla="*/ 3930777 w 4556102"/>
              <a:gd name="connsiteY1" fmla="*/ 390444 h 4345138"/>
              <a:gd name="connsiteX2" fmla="*/ 4488659 w 4556102"/>
              <a:gd name="connsiteY2" fmla="*/ 3396325 h 4345138"/>
              <a:gd name="connsiteX3" fmla="*/ 2425030 w 4556102"/>
              <a:gd name="connsiteY3" fmla="*/ 4345136 h 4345138"/>
              <a:gd name="connsiteX4" fmla="*/ -4 w 4556102"/>
              <a:gd name="connsiteY4" fmla="*/ 2795305 h 4345138"/>
              <a:gd name="connsiteX5" fmla="*/ 1599114 w 4556102"/>
              <a:gd name="connsiteY5" fmla="*/ 673 h 4345138"/>
              <a:gd name="connsiteX0" fmla="*/ 1308676 w 4265664"/>
              <a:gd name="connsiteY0" fmla="*/ 673 h 4345138"/>
              <a:gd name="connsiteX1" fmla="*/ 3640339 w 4265664"/>
              <a:gd name="connsiteY1" fmla="*/ 390444 h 4345138"/>
              <a:gd name="connsiteX2" fmla="*/ 4198221 w 4265664"/>
              <a:gd name="connsiteY2" fmla="*/ 3396325 h 4345138"/>
              <a:gd name="connsiteX3" fmla="*/ 2134592 w 4265664"/>
              <a:gd name="connsiteY3" fmla="*/ 4345136 h 4345138"/>
              <a:gd name="connsiteX4" fmla="*/ 2 w 4265664"/>
              <a:gd name="connsiteY4" fmla="*/ 2737868 h 4345138"/>
              <a:gd name="connsiteX5" fmla="*/ 1308676 w 4265664"/>
              <a:gd name="connsiteY5" fmla="*/ 673 h 4345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5664" h="4345138">
                <a:moveTo>
                  <a:pt x="1308676" y="673"/>
                </a:moveTo>
                <a:cubicBezTo>
                  <a:pt x="1850442" y="-12337"/>
                  <a:pt x="3307336" y="165670"/>
                  <a:pt x="3640339" y="390444"/>
                </a:cubicBezTo>
                <a:cubicBezTo>
                  <a:pt x="3940677" y="1025292"/>
                  <a:pt x="4449179" y="2737210"/>
                  <a:pt x="4198221" y="3396325"/>
                </a:cubicBezTo>
                <a:cubicBezTo>
                  <a:pt x="3947263" y="4055440"/>
                  <a:pt x="2447418" y="4230167"/>
                  <a:pt x="2134592" y="4345136"/>
                </a:cubicBezTo>
                <a:cubicBezTo>
                  <a:pt x="1398314" y="4209566"/>
                  <a:pt x="471290" y="3411035"/>
                  <a:pt x="2" y="2737868"/>
                </a:cubicBezTo>
                <a:cubicBezTo>
                  <a:pt x="8589" y="1972354"/>
                  <a:pt x="653546" y="401483"/>
                  <a:pt x="1308676" y="673"/>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E3A7D6C5-EA78-4AA4-BC6E-6AAA91B21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344344" flipH="1" flipV="1">
            <a:off x="548272" y="5508454"/>
            <a:ext cx="1037058" cy="1104423"/>
          </a:xfrm>
          <a:custGeom>
            <a:avLst/>
            <a:gdLst>
              <a:gd name="connsiteX0" fmla="*/ 1929645 w 2813738"/>
              <a:gd name="connsiteY0" fmla="*/ 3173450 h 3214044"/>
              <a:gd name="connsiteX1" fmla="*/ 1581773 w 2813738"/>
              <a:gd name="connsiteY1" fmla="*/ 3212054 h 3214044"/>
              <a:gd name="connsiteX2" fmla="*/ 546159 w 2813738"/>
              <a:gd name="connsiteY2" fmla="*/ 2756430 h 3214044"/>
              <a:gd name="connsiteX3" fmla="*/ 336057 w 2813738"/>
              <a:gd name="connsiteY3" fmla="*/ 2229184 h 3214044"/>
              <a:gd name="connsiteX4" fmla="*/ 334808 w 2813738"/>
              <a:gd name="connsiteY4" fmla="*/ 2196353 h 3214044"/>
              <a:gd name="connsiteX5" fmla="*/ 0 w 2813738"/>
              <a:gd name="connsiteY5" fmla="*/ 481954 h 3214044"/>
              <a:gd name="connsiteX6" fmla="*/ 2467865 w 2813738"/>
              <a:gd name="connsiteY6" fmla="*/ 0 h 3214044"/>
              <a:gd name="connsiteX7" fmla="*/ 2809430 w 2813738"/>
              <a:gd name="connsiteY7" fmla="*/ 1748995 h 3214044"/>
              <a:gd name="connsiteX8" fmla="*/ 2784500 w 2813738"/>
              <a:gd name="connsiteY8" fmla="*/ 1753864 h 3214044"/>
              <a:gd name="connsiteX9" fmla="*/ 2793072 w 2813738"/>
              <a:gd name="connsiteY9" fmla="*/ 1800696 h 3214044"/>
              <a:gd name="connsiteX10" fmla="*/ 2813681 w 2813738"/>
              <a:gd name="connsiteY10" fmla="*/ 2045662 h 3214044"/>
              <a:gd name="connsiteX11" fmla="*/ 2749358 w 2813738"/>
              <a:gd name="connsiteY11" fmla="*/ 2417869 h 3214044"/>
              <a:gd name="connsiteX12" fmla="*/ 2299096 w 2813738"/>
              <a:gd name="connsiteY12" fmla="*/ 3038713 h 3214044"/>
              <a:gd name="connsiteX13" fmla="*/ 1929645 w 2813738"/>
              <a:gd name="connsiteY13" fmla="*/ 3173450 h 3214044"/>
              <a:gd name="connsiteX0" fmla="*/ 1929645 w 2813738"/>
              <a:gd name="connsiteY0" fmla="*/ 3173450 h 3214044"/>
              <a:gd name="connsiteX1" fmla="*/ 1581773 w 2813738"/>
              <a:gd name="connsiteY1" fmla="*/ 3212054 h 3214044"/>
              <a:gd name="connsiteX2" fmla="*/ 546159 w 2813738"/>
              <a:gd name="connsiteY2" fmla="*/ 2756430 h 3214044"/>
              <a:gd name="connsiteX3" fmla="*/ 336057 w 2813738"/>
              <a:gd name="connsiteY3" fmla="*/ 2229184 h 3214044"/>
              <a:gd name="connsiteX4" fmla="*/ 334808 w 2813738"/>
              <a:gd name="connsiteY4" fmla="*/ 2196353 h 3214044"/>
              <a:gd name="connsiteX5" fmla="*/ 0 w 2813738"/>
              <a:gd name="connsiteY5" fmla="*/ 481954 h 3214044"/>
              <a:gd name="connsiteX6" fmla="*/ 2467865 w 2813738"/>
              <a:gd name="connsiteY6" fmla="*/ 0 h 3214044"/>
              <a:gd name="connsiteX7" fmla="*/ 2809430 w 2813738"/>
              <a:gd name="connsiteY7" fmla="*/ 1748995 h 3214044"/>
              <a:gd name="connsiteX8" fmla="*/ 2784500 w 2813738"/>
              <a:gd name="connsiteY8" fmla="*/ 1753864 h 3214044"/>
              <a:gd name="connsiteX9" fmla="*/ 2813681 w 2813738"/>
              <a:gd name="connsiteY9" fmla="*/ 2045662 h 3214044"/>
              <a:gd name="connsiteX10" fmla="*/ 2749358 w 2813738"/>
              <a:gd name="connsiteY10" fmla="*/ 2417869 h 3214044"/>
              <a:gd name="connsiteX11" fmla="*/ 2299096 w 2813738"/>
              <a:gd name="connsiteY11" fmla="*/ 3038713 h 3214044"/>
              <a:gd name="connsiteX12" fmla="*/ 1929645 w 2813738"/>
              <a:gd name="connsiteY12" fmla="*/ 3173450 h 3214044"/>
              <a:gd name="connsiteX0" fmla="*/ 1929645 w 2813738"/>
              <a:gd name="connsiteY0" fmla="*/ 3173450 h 3214044"/>
              <a:gd name="connsiteX1" fmla="*/ 1581773 w 2813738"/>
              <a:gd name="connsiteY1" fmla="*/ 3212054 h 3214044"/>
              <a:gd name="connsiteX2" fmla="*/ 546159 w 2813738"/>
              <a:gd name="connsiteY2" fmla="*/ 2756430 h 3214044"/>
              <a:gd name="connsiteX3" fmla="*/ 336057 w 2813738"/>
              <a:gd name="connsiteY3" fmla="*/ 2229184 h 3214044"/>
              <a:gd name="connsiteX4" fmla="*/ 334808 w 2813738"/>
              <a:gd name="connsiteY4" fmla="*/ 2196353 h 3214044"/>
              <a:gd name="connsiteX5" fmla="*/ 0 w 2813738"/>
              <a:gd name="connsiteY5" fmla="*/ 481954 h 3214044"/>
              <a:gd name="connsiteX6" fmla="*/ 2467865 w 2813738"/>
              <a:gd name="connsiteY6" fmla="*/ 0 h 3214044"/>
              <a:gd name="connsiteX7" fmla="*/ 2809430 w 2813738"/>
              <a:gd name="connsiteY7" fmla="*/ 1748995 h 3214044"/>
              <a:gd name="connsiteX8" fmla="*/ 2813681 w 2813738"/>
              <a:gd name="connsiteY8" fmla="*/ 2045662 h 3214044"/>
              <a:gd name="connsiteX9" fmla="*/ 2749358 w 2813738"/>
              <a:gd name="connsiteY9" fmla="*/ 2417869 h 3214044"/>
              <a:gd name="connsiteX10" fmla="*/ 2299096 w 2813738"/>
              <a:gd name="connsiteY10" fmla="*/ 3038713 h 3214044"/>
              <a:gd name="connsiteX11" fmla="*/ 1929645 w 2813738"/>
              <a:gd name="connsiteY11" fmla="*/ 3173450 h 3214044"/>
              <a:gd name="connsiteX0" fmla="*/ 2041023 w 2925116"/>
              <a:gd name="connsiteY0" fmla="*/ 3173450 h 3214044"/>
              <a:gd name="connsiteX1" fmla="*/ 1693151 w 2925116"/>
              <a:gd name="connsiteY1" fmla="*/ 3212054 h 3214044"/>
              <a:gd name="connsiteX2" fmla="*/ 657537 w 2925116"/>
              <a:gd name="connsiteY2" fmla="*/ 2756430 h 3214044"/>
              <a:gd name="connsiteX3" fmla="*/ 447435 w 2925116"/>
              <a:gd name="connsiteY3" fmla="*/ 2229184 h 3214044"/>
              <a:gd name="connsiteX4" fmla="*/ 111378 w 2925116"/>
              <a:gd name="connsiteY4" fmla="*/ 481954 h 3214044"/>
              <a:gd name="connsiteX5" fmla="*/ 2579243 w 2925116"/>
              <a:gd name="connsiteY5" fmla="*/ 0 h 3214044"/>
              <a:gd name="connsiteX6" fmla="*/ 2920808 w 2925116"/>
              <a:gd name="connsiteY6" fmla="*/ 1748995 h 3214044"/>
              <a:gd name="connsiteX7" fmla="*/ 2925059 w 2925116"/>
              <a:gd name="connsiteY7" fmla="*/ 2045662 h 3214044"/>
              <a:gd name="connsiteX8" fmla="*/ 2860736 w 2925116"/>
              <a:gd name="connsiteY8" fmla="*/ 2417869 h 3214044"/>
              <a:gd name="connsiteX9" fmla="*/ 2410474 w 2925116"/>
              <a:gd name="connsiteY9" fmla="*/ 3038713 h 3214044"/>
              <a:gd name="connsiteX10" fmla="*/ 2041023 w 2925116"/>
              <a:gd name="connsiteY10" fmla="*/ 3173450 h 3214044"/>
              <a:gd name="connsiteX0" fmla="*/ 1929645 w 2813738"/>
              <a:gd name="connsiteY0" fmla="*/ 3173450 h 3214044"/>
              <a:gd name="connsiteX1" fmla="*/ 1581773 w 2813738"/>
              <a:gd name="connsiteY1" fmla="*/ 3212054 h 3214044"/>
              <a:gd name="connsiteX2" fmla="*/ 546159 w 2813738"/>
              <a:gd name="connsiteY2" fmla="*/ 2756430 h 3214044"/>
              <a:gd name="connsiteX3" fmla="*/ 336057 w 2813738"/>
              <a:gd name="connsiteY3" fmla="*/ 2229184 h 3214044"/>
              <a:gd name="connsiteX4" fmla="*/ 0 w 2813738"/>
              <a:gd name="connsiteY4" fmla="*/ 481954 h 3214044"/>
              <a:gd name="connsiteX5" fmla="*/ 2467865 w 2813738"/>
              <a:gd name="connsiteY5" fmla="*/ 0 h 3214044"/>
              <a:gd name="connsiteX6" fmla="*/ 2809430 w 2813738"/>
              <a:gd name="connsiteY6" fmla="*/ 1748995 h 3214044"/>
              <a:gd name="connsiteX7" fmla="*/ 2813681 w 2813738"/>
              <a:gd name="connsiteY7" fmla="*/ 2045662 h 3214044"/>
              <a:gd name="connsiteX8" fmla="*/ 2749358 w 2813738"/>
              <a:gd name="connsiteY8" fmla="*/ 2417869 h 3214044"/>
              <a:gd name="connsiteX9" fmla="*/ 2299096 w 2813738"/>
              <a:gd name="connsiteY9" fmla="*/ 3038713 h 3214044"/>
              <a:gd name="connsiteX10" fmla="*/ 1929645 w 2813738"/>
              <a:gd name="connsiteY10" fmla="*/ 3173450 h 3214044"/>
              <a:gd name="connsiteX0" fmla="*/ 1929645 w 2813738"/>
              <a:gd name="connsiteY0" fmla="*/ 3173450 h 3222394"/>
              <a:gd name="connsiteX1" fmla="*/ 1581773 w 2813738"/>
              <a:gd name="connsiteY1" fmla="*/ 3212054 h 3222394"/>
              <a:gd name="connsiteX2" fmla="*/ 634750 w 2813738"/>
              <a:gd name="connsiteY2" fmla="*/ 2993222 h 3222394"/>
              <a:gd name="connsiteX3" fmla="*/ 336057 w 2813738"/>
              <a:gd name="connsiteY3" fmla="*/ 2229184 h 3222394"/>
              <a:gd name="connsiteX4" fmla="*/ 0 w 2813738"/>
              <a:gd name="connsiteY4" fmla="*/ 481954 h 3222394"/>
              <a:gd name="connsiteX5" fmla="*/ 2467865 w 2813738"/>
              <a:gd name="connsiteY5" fmla="*/ 0 h 3222394"/>
              <a:gd name="connsiteX6" fmla="*/ 2809430 w 2813738"/>
              <a:gd name="connsiteY6" fmla="*/ 1748995 h 3222394"/>
              <a:gd name="connsiteX7" fmla="*/ 2813681 w 2813738"/>
              <a:gd name="connsiteY7" fmla="*/ 2045662 h 3222394"/>
              <a:gd name="connsiteX8" fmla="*/ 2749358 w 2813738"/>
              <a:gd name="connsiteY8" fmla="*/ 2417869 h 3222394"/>
              <a:gd name="connsiteX9" fmla="*/ 2299096 w 2813738"/>
              <a:gd name="connsiteY9" fmla="*/ 3038713 h 3222394"/>
              <a:gd name="connsiteX10" fmla="*/ 1929645 w 2813738"/>
              <a:gd name="connsiteY10" fmla="*/ 3173450 h 3222394"/>
              <a:gd name="connsiteX0" fmla="*/ 1929645 w 2813738"/>
              <a:gd name="connsiteY0" fmla="*/ 3173450 h 3259726"/>
              <a:gd name="connsiteX1" fmla="*/ 1581773 w 2813738"/>
              <a:gd name="connsiteY1" fmla="*/ 3212054 h 3259726"/>
              <a:gd name="connsiteX2" fmla="*/ 634750 w 2813738"/>
              <a:gd name="connsiteY2" fmla="*/ 2993222 h 3259726"/>
              <a:gd name="connsiteX3" fmla="*/ 336057 w 2813738"/>
              <a:gd name="connsiteY3" fmla="*/ 2229184 h 3259726"/>
              <a:gd name="connsiteX4" fmla="*/ 0 w 2813738"/>
              <a:gd name="connsiteY4" fmla="*/ 481954 h 3259726"/>
              <a:gd name="connsiteX5" fmla="*/ 2467865 w 2813738"/>
              <a:gd name="connsiteY5" fmla="*/ 0 h 3259726"/>
              <a:gd name="connsiteX6" fmla="*/ 2809430 w 2813738"/>
              <a:gd name="connsiteY6" fmla="*/ 1748995 h 3259726"/>
              <a:gd name="connsiteX7" fmla="*/ 2813681 w 2813738"/>
              <a:gd name="connsiteY7" fmla="*/ 2045662 h 3259726"/>
              <a:gd name="connsiteX8" fmla="*/ 2749358 w 2813738"/>
              <a:gd name="connsiteY8" fmla="*/ 2417869 h 3259726"/>
              <a:gd name="connsiteX9" fmla="*/ 2299096 w 2813738"/>
              <a:gd name="connsiteY9" fmla="*/ 3038713 h 3259726"/>
              <a:gd name="connsiteX10" fmla="*/ 1929645 w 2813738"/>
              <a:gd name="connsiteY10" fmla="*/ 3173450 h 3259726"/>
              <a:gd name="connsiteX0" fmla="*/ 1929645 w 2813738"/>
              <a:gd name="connsiteY0" fmla="*/ 3173450 h 3173450"/>
              <a:gd name="connsiteX1" fmla="*/ 634750 w 2813738"/>
              <a:gd name="connsiteY1" fmla="*/ 2993222 h 3173450"/>
              <a:gd name="connsiteX2" fmla="*/ 336057 w 2813738"/>
              <a:gd name="connsiteY2" fmla="*/ 2229184 h 3173450"/>
              <a:gd name="connsiteX3" fmla="*/ 0 w 2813738"/>
              <a:gd name="connsiteY3" fmla="*/ 481954 h 3173450"/>
              <a:gd name="connsiteX4" fmla="*/ 2467865 w 2813738"/>
              <a:gd name="connsiteY4" fmla="*/ 0 h 3173450"/>
              <a:gd name="connsiteX5" fmla="*/ 2809430 w 2813738"/>
              <a:gd name="connsiteY5" fmla="*/ 1748995 h 3173450"/>
              <a:gd name="connsiteX6" fmla="*/ 2813681 w 2813738"/>
              <a:gd name="connsiteY6" fmla="*/ 2045662 h 3173450"/>
              <a:gd name="connsiteX7" fmla="*/ 2749358 w 2813738"/>
              <a:gd name="connsiteY7" fmla="*/ 2417869 h 3173450"/>
              <a:gd name="connsiteX8" fmla="*/ 2299096 w 2813738"/>
              <a:gd name="connsiteY8" fmla="*/ 3038713 h 3173450"/>
              <a:gd name="connsiteX9" fmla="*/ 1929645 w 2813738"/>
              <a:gd name="connsiteY9" fmla="*/ 3173450 h 3173450"/>
              <a:gd name="connsiteX0" fmla="*/ 1929645 w 2813738"/>
              <a:gd name="connsiteY0" fmla="*/ 3173450 h 3248537"/>
              <a:gd name="connsiteX1" fmla="*/ 796962 w 2813738"/>
              <a:gd name="connsiteY1" fmla="*/ 3173288 h 3248537"/>
              <a:gd name="connsiteX2" fmla="*/ 336057 w 2813738"/>
              <a:gd name="connsiteY2" fmla="*/ 2229184 h 3248537"/>
              <a:gd name="connsiteX3" fmla="*/ 0 w 2813738"/>
              <a:gd name="connsiteY3" fmla="*/ 481954 h 3248537"/>
              <a:gd name="connsiteX4" fmla="*/ 2467865 w 2813738"/>
              <a:gd name="connsiteY4" fmla="*/ 0 h 3248537"/>
              <a:gd name="connsiteX5" fmla="*/ 2809430 w 2813738"/>
              <a:gd name="connsiteY5" fmla="*/ 1748995 h 3248537"/>
              <a:gd name="connsiteX6" fmla="*/ 2813681 w 2813738"/>
              <a:gd name="connsiteY6" fmla="*/ 2045662 h 3248537"/>
              <a:gd name="connsiteX7" fmla="*/ 2749358 w 2813738"/>
              <a:gd name="connsiteY7" fmla="*/ 2417869 h 3248537"/>
              <a:gd name="connsiteX8" fmla="*/ 2299096 w 2813738"/>
              <a:gd name="connsiteY8" fmla="*/ 3038713 h 3248537"/>
              <a:gd name="connsiteX9" fmla="*/ 1929645 w 2813738"/>
              <a:gd name="connsiteY9" fmla="*/ 3173450 h 3248537"/>
              <a:gd name="connsiteX0" fmla="*/ 1929645 w 2813681"/>
              <a:gd name="connsiteY0" fmla="*/ 3173450 h 3248537"/>
              <a:gd name="connsiteX1" fmla="*/ 796962 w 2813681"/>
              <a:gd name="connsiteY1" fmla="*/ 3173288 h 3248537"/>
              <a:gd name="connsiteX2" fmla="*/ 336057 w 2813681"/>
              <a:gd name="connsiteY2" fmla="*/ 2229184 h 3248537"/>
              <a:gd name="connsiteX3" fmla="*/ 0 w 2813681"/>
              <a:gd name="connsiteY3" fmla="*/ 481954 h 3248537"/>
              <a:gd name="connsiteX4" fmla="*/ 2467865 w 2813681"/>
              <a:gd name="connsiteY4" fmla="*/ 0 h 3248537"/>
              <a:gd name="connsiteX5" fmla="*/ 2809430 w 2813681"/>
              <a:gd name="connsiteY5" fmla="*/ 1748995 h 3248537"/>
              <a:gd name="connsiteX6" fmla="*/ 2813681 w 2813681"/>
              <a:gd name="connsiteY6" fmla="*/ 2045662 h 3248537"/>
              <a:gd name="connsiteX7" fmla="*/ 2299096 w 2813681"/>
              <a:gd name="connsiteY7" fmla="*/ 3038713 h 3248537"/>
              <a:gd name="connsiteX8" fmla="*/ 1929645 w 2813681"/>
              <a:gd name="connsiteY8" fmla="*/ 3173450 h 3248537"/>
              <a:gd name="connsiteX0" fmla="*/ 1929645 w 2816936"/>
              <a:gd name="connsiteY0" fmla="*/ 3173450 h 3248537"/>
              <a:gd name="connsiteX1" fmla="*/ 796962 w 2816936"/>
              <a:gd name="connsiteY1" fmla="*/ 3173288 h 3248537"/>
              <a:gd name="connsiteX2" fmla="*/ 336057 w 2816936"/>
              <a:gd name="connsiteY2" fmla="*/ 2229184 h 3248537"/>
              <a:gd name="connsiteX3" fmla="*/ 0 w 2816936"/>
              <a:gd name="connsiteY3" fmla="*/ 481954 h 3248537"/>
              <a:gd name="connsiteX4" fmla="*/ 2467865 w 2816936"/>
              <a:gd name="connsiteY4" fmla="*/ 0 h 3248537"/>
              <a:gd name="connsiteX5" fmla="*/ 2809430 w 2816936"/>
              <a:gd name="connsiteY5" fmla="*/ 1748995 h 3248537"/>
              <a:gd name="connsiteX6" fmla="*/ 2813681 w 2816936"/>
              <a:gd name="connsiteY6" fmla="*/ 2045662 h 3248537"/>
              <a:gd name="connsiteX7" fmla="*/ 2299096 w 2816936"/>
              <a:gd name="connsiteY7" fmla="*/ 3038713 h 3248537"/>
              <a:gd name="connsiteX8" fmla="*/ 1929645 w 2816936"/>
              <a:gd name="connsiteY8" fmla="*/ 3173450 h 3248537"/>
              <a:gd name="connsiteX0" fmla="*/ 1929645 w 2817968"/>
              <a:gd name="connsiteY0" fmla="*/ 3173450 h 3248537"/>
              <a:gd name="connsiteX1" fmla="*/ 796962 w 2817968"/>
              <a:gd name="connsiteY1" fmla="*/ 3173288 h 3248537"/>
              <a:gd name="connsiteX2" fmla="*/ 336057 w 2817968"/>
              <a:gd name="connsiteY2" fmla="*/ 2229184 h 3248537"/>
              <a:gd name="connsiteX3" fmla="*/ 0 w 2817968"/>
              <a:gd name="connsiteY3" fmla="*/ 481954 h 3248537"/>
              <a:gd name="connsiteX4" fmla="*/ 2467865 w 2817968"/>
              <a:gd name="connsiteY4" fmla="*/ 0 h 3248537"/>
              <a:gd name="connsiteX5" fmla="*/ 2809430 w 2817968"/>
              <a:gd name="connsiteY5" fmla="*/ 1748995 h 3248537"/>
              <a:gd name="connsiteX6" fmla="*/ 2813681 w 2817968"/>
              <a:gd name="connsiteY6" fmla="*/ 2045662 h 3248537"/>
              <a:gd name="connsiteX7" fmla="*/ 2299096 w 2817968"/>
              <a:gd name="connsiteY7" fmla="*/ 3038713 h 3248537"/>
              <a:gd name="connsiteX8" fmla="*/ 1929645 w 2817968"/>
              <a:gd name="connsiteY8" fmla="*/ 3173450 h 3248537"/>
              <a:gd name="connsiteX0" fmla="*/ 1929645 w 2818220"/>
              <a:gd name="connsiteY0" fmla="*/ 3173450 h 3248983"/>
              <a:gd name="connsiteX1" fmla="*/ 796962 w 2818220"/>
              <a:gd name="connsiteY1" fmla="*/ 3173288 h 3248983"/>
              <a:gd name="connsiteX2" fmla="*/ 336057 w 2818220"/>
              <a:gd name="connsiteY2" fmla="*/ 2229184 h 3248983"/>
              <a:gd name="connsiteX3" fmla="*/ 0 w 2818220"/>
              <a:gd name="connsiteY3" fmla="*/ 481954 h 3248983"/>
              <a:gd name="connsiteX4" fmla="*/ 2467865 w 2818220"/>
              <a:gd name="connsiteY4" fmla="*/ 0 h 3248983"/>
              <a:gd name="connsiteX5" fmla="*/ 2809430 w 2818220"/>
              <a:gd name="connsiteY5" fmla="*/ 1748995 h 3248983"/>
              <a:gd name="connsiteX6" fmla="*/ 2813681 w 2818220"/>
              <a:gd name="connsiteY6" fmla="*/ 2045662 h 3248983"/>
              <a:gd name="connsiteX7" fmla="*/ 2318165 w 2818220"/>
              <a:gd name="connsiteY7" fmla="*/ 3027931 h 3248983"/>
              <a:gd name="connsiteX8" fmla="*/ 1929645 w 2818220"/>
              <a:gd name="connsiteY8" fmla="*/ 3173450 h 3248983"/>
              <a:gd name="connsiteX0" fmla="*/ 1872966 w 2818220"/>
              <a:gd name="connsiteY0" fmla="*/ 3389204 h 3395069"/>
              <a:gd name="connsiteX1" fmla="*/ 796962 w 2818220"/>
              <a:gd name="connsiteY1" fmla="*/ 3173288 h 3395069"/>
              <a:gd name="connsiteX2" fmla="*/ 336057 w 2818220"/>
              <a:gd name="connsiteY2" fmla="*/ 2229184 h 3395069"/>
              <a:gd name="connsiteX3" fmla="*/ 0 w 2818220"/>
              <a:gd name="connsiteY3" fmla="*/ 481954 h 3395069"/>
              <a:gd name="connsiteX4" fmla="*/ 2467865 w 2818220"/>
              <a:gd name="connsiteY4" fmla="*/ 0 h 3395069"/>
              <a:gd name="connsiteX5" fmla="*/ 2809430 w 2818220"/>
              <a:gd name="connsiteY5" fmla="*/ 1748995 h 3395069"/>
              <a:gd name="connsiteX6" fmla="*/ 2813681 w 2818220"/>
              <a:gd name="connsiteY6" fmla="*/ 2045662 h 3395069"/>
              <a:gd name="connsiteX7" fmla="*/ 2318165 w 2818220"/>
              <a:gd name="connsiteY7" fmla="*/ 3027931 h 3395069"/>
              <a:gd name="connsiteX8" fmla="*/ 1872966 w 2818220"/>
              <a:gd name="connsiteY8" fmla="*/ 3389204 h 3395069"/>
              <a:gd name="connsiteX0" fmla="*/ 1861016 w 2818220"/>
              <a:gd name="connsiteY0" fmla="*/ 3328014 h 3339978"/>
              <a:gd name="connsiteX1" fmla="*/ 796962 w 2818220"/>
              <a:gd name="connsiteY1" fmla="*/ 3173288 h 3339978"/>
              <a:gd name="connsiteX2" fmla="*/ 336057 w 2818220"/>
              <a:gd name="connsiteY2" fmla="*/ 2229184 h 3339978"/>
              <a:gd name="connsiteX3" fmla="*/ 0 w 2818220"/>
              <a:gd name="connsiteY3" fmla="*/ 481954 h 3339978"/>
              <a:gd name="connsiteX4" fmla="*/ 2467865 w 2818220"/>
              <a:gd name="connsiteY4" fmla="*/ 0 h 3339978"/>
              <a:gd name="connsiteX5" fmla="*/ 2809430 w 2818220"/>
              <a:gd name="connsiteY5" fmla="*/ 1748995 h 3339978"/>
              <a:gd name="connsiteX6" fmla="*/ 2813681 w 2818220"/>
              <a:gd name="connsiteY6" fmla="*/ 2045662 h 3339978"/>
              <a:gd name="connsiteX7" fmla="*/ 2318165 w 2818220"/>
              <a:gd name="connsiteY7" fmla="*/ 3027931 h 3339978"/>
              <a:gd name="connsiteX8" fmla="*/ 1861016 w 2818220"/>
              <a:gd name="connsiteY8" fmla="*/ 3328014 h 3339978"/>
              <a:gd name="connsiteX0" fmla="*/ 1861016 w 2820003"/>
              <a:gd name="connsiteY0" fmla="*/ 3328014 h 3339751"/>
              <a:gd name="connsiteX1" fmla="*/ 796962 w 2820003"/>
              <a:gd name="connsiteY1" fmla="*/ 3173288 h 3339751"/>
              <a:gd name="connsiteX2" fmla="*/ 336057 w 2820003"/>
              <a:gd name="connsiteY2" fmla="*/ 2229184 h 3339751"/>
              <a:gd name="connsiteX3" fmla="*/ 0 w 2820003"/>
              <a:gd name="connsiteY3" fmla="*/ 481954 h 3339751"/>
              <a:gd name="connsiteX4" fmla="*/ 2467865 w 2820003"/>
              <a:gd name="connsiteY4" fmla="*/ 0 h 3339751"/>
              <a:gd name="connsiteX5" fmla="*/ 2809430 w 2820003"/>
              <a:gd name="connsiteY5" fmla="*/ 1748995 h 3339751"/>
              <a:gd name="connsiteX6" fmla="*/ 2813681 w 2820003"/>
              <a:gd name="connsiteY6" fmla="*/ 2045662 h 3339751"/>
              <a:gd name="connsiteX7" fmla="*/ 2410534 w 2820003"/>
              <a:gd name="connsiteY7" fmla="*/ 3031066 h 3339751"/>
              <a:gd name="connsiteX8" fmla="*/ 1861016 w 2820003"/>
              <a:gd name="connsiteY8" fmla="*/ 3328014 h 3339751"/>
              <a:gd name="connsiteX0" fmla="*/ 1861016 w 2819648"/>
              <a:gd name="connsiteY0" fmla="*/ 3328014 h 3339751"/>
              <a:gd name="connsiteX1" fmla="*/ 796962 w 2819648"/>
              <a:gd name="connsiteY1" fmla="*/ 3173288 h 3339751"/>
              <a:gd name="connsiteX2" fmla="*/ 336057 w 2819648"/>
              <a:gd name="connsiteY2" fmla="*/ 2229184 h 3339751"/>
              <a:gd name="connsiteX3" fmla="*/ 0 w 2819648"/>
              <a:gd name="connsiteY3" fmla="*/ 481954 h 3339751"/>
              <a:gd name="connsiteX4" fmla="*/ 2467865 w 2819648"/>
              <a:gd name="connsiteY4" fmla="*/ 0 h 3339751"/>
              <a:gd name="connsiteX5" fmla="*/ 2809430 w 2819648"/>
              <a:gd name="connsiteY5" fmla="*/ 1748995 h 3339751"/>
              <a:gd name="connsiteX6" fmla="*/ 2813681 w 2819648"/>
              <a:gd name="connsiteY6" fmla="*/ 2045662 h 3339751"/>
              <a:gd name="connsiteX7" fmla="*/ 2410534 w 2819648"/>
              <a:gd name="connsiteY7" fmla="*/ 3031066 h 3339751"/>
              <a:gd name="connsiteX8" fmla="*/ 1861016 w 2819648"/>
              <a:gd name="connsiteY8" fmla="*/ 3328014 h 3339751"/>
              <a:gd name="connsiteX0" fmla="*/ 1861016 w 2820851"/>
              <a:gd name="connsiteY0" fmla="*/ 3328014 h 3341130"/>
              <a:gd name="connsiteX1" fmla="*/ 796962 w 2820851"/>
              <a:gd name="connsiteY1" fmla="*/ 3173288 h 3341130"/>
              <a:gd name="connsiteX2" fmla="*/ 336057 w 2820851"/>
              <a:gd name="connsiteY2" fmla="*/ 2229184 h 3341130"/>
              <a:gd name="connsiteX3" fmla="*/ 0 w 2820851"/>
              <a:gd name="connsiteY3" fmla="*/ 481954 h 3341130"/>
              <a:gd name="connsiteX4" fmla="*/ 2467865 w 2820851"/>
              <a:gd name="connsiteY4" fmla="*/ 0 h 3341130"/>
              <a:gd name="connsiteX5" fmla="*/ 2809430 w 2820851"/>
              <a:gd name="connsiteY5" fmla="*/ 1748995 h 3341130"/>
              <a:gd name="connsiteX6" fmla="*/ 2813681 w 2820851"/>
              <a:gd name="connsiteY6" fmla="*/ 2045662 h 3341130"/>
              <a:gd name="connsiteX7" fmla="*/ 2452877 w 2820851"/>
              <a:gd name="connsiteY7" fmla="*/ 3012062 h 3341130"/>
              <a:gd name="connsiteX8" fmla="*/ 1861016 w 2820851"/>
              <a:gd name="connsiteY8" fmla="*/ 3328014 h 3341130"/>
              <a:gd name="connsiteX0" fmla="*/ 1861016 w 2835461"/>
              <a:gd name="connsiteY0" fmla="*/ 3328014 h 3341130"/>
              <a:gd name="connsiteX1" fmla="*/ 796962 w 2835461"/>
              <a:gd name="connsiteY1" fmla="*/ 3173288 h 3341130"/>
              <a:gd name="connsiteX2" fmla="*/ 336057 w 2835461"/>
              <a:gd name="connsiteY2" fmla="*/ 2229184 h 3341130"/>
              <a:gd name="connsiteX3" fmla="*/ 0 w 2835461"/>
              <a:gd name="connsiteY3" fmla="*/ 481954 h 3341130"/>
              <a:gd name="connsiteX4" fmla="*/ 2467865 w 2835461"/>
              <a:gd name="connsiteY4" fmla="*/ 0 h 3341130"/>
              <a:gd name="connsiteX5" fmla="*/ 2809430 w 2835461"/>
              <a:gd name="connsiteY5" fmla="*/ 1748995 h 3341130"/>
              <a:gd name="connsiteX6" fmla="*/ 2828769 w 2835461"/>
              <a:gd name="connsiteY6" fmla="*/ 2091483 h 3341130"/>
              <a:gd name="connsiteX7" fmla="*/ 2452877 w 2835461"/>
              <a:gd name="connsiteY7" fmla="*/ 3012062 h 3341130"/>
              <a:gd name="connsiteX8" fmla="*/ 1861016 w 2835461"/>
              <a:gd name="connsiteY8" fmla="*/ 3328014 h 3341130"/>
              <a:gd name="connsiteX0" fmla="*/ 1861016 w 2835461"/>
              <a:gd name="connsiteY0" fmla="*/ 3328014 h 3341130"/>
              <a:gd name="connsiteX1" fmla="*/ 796962 w 2835461"/>
              <a:gd name="connsiteY1" fmla="*/ 3173288 h 3341130"/>
              <a:gd name="connsiteX2" fmla="*/ 336057 w 2835461"/>
              <a:gd name="connsiteY2" fmla="*/ 2229184 h 3341130"/>
              <a:gd name="connsiteX3" fmla="*/ 0 w 2835461"/>
              <a:gd name="connsiteY3" fmla="*/ 481954 h 3341130"/>
              <a:gd name="connsiteX4" fmla="*/ 2467865 w 2835461"/>
              <a:gd name="connsiteY4" fmla="*/ 0 h 3341130"/>
              <a:gd name="connsiteX5" fmla="*/ 2809430 w 2835461"/>
              <a:gd name="connsiteY5" fmla="*/ 1748995 h 3341130"/>
              <a:gd name="connsiteX6" fmla="*/ 2828769 w 2835461"/>
              <a:gd name="connsiteY6" fmla="*/ 2091483 h 3341130"/>
              <a:gd name="connsiteX7" fmla="*/ 2452877 w 2835461"/>
              <a:gd name="connsiteY7" fmla="*/ 3012062 h 3341130"/>
              <a:gd name="connsiteX8" fmla="*/ 1861016 w 2835461"/>
              <a:gd name="connsiteY8" fmla="*/ 3328014 h 3341130"/>
              <a:gd name="connsiteX0" fmla="*/ 1861016 w 2835461"/>
              <a:gd name="connsiteY0" fmla="*/ 3328014 h 3341130"/>
              <a:gd name="connsiteX1" fmla="*/ 796962 w 2835461"/>
              <a:gd name="connsiteY1" fmla="*/ 3173288 h 3341130"/>
              <a:gd name="connsiteX2" fmla="*/ 336057 w 2835461"/>
              <a:gd name="connsiteY2" fmla="*/ 2229184 h 3341130"/>
              <a:gd name="connsiteX3" fmla="*/ 0 w 2835461"/>
              <a:gd name="connsiteY3" fmla="*/ 481954 h 3341130"/>
              <a:gd name="connsiteX4" fmla="*/ 2467865 w 2835461"/>
              <a:gd name="connsiteY4" fmla="*/ 0 h 3341130"/>
              <a:gd name="connsiteX5" fmla="*/ 2803530 w 2835461"/>
              <a:gd name="connsiteY5" fmla="*/ 1718331 h 3341130"/>
              <a:gd name="connsiteX6" fmla="*/ 2828769 w 2835461"/>
              <a:gd name="connsiteY6" fmla="*/ 2091483 h 3341130"/>
              <a:gd name="connsiteX7" fmla="*/ 2452877 w 2835461"/>
              <a:gd name="connsiteY7" fmla="*/ 3012062 h 3341130"/>
              <a:gd name="connsiteX8" fmla="*/ 1861016 w 2835461"/>
              <a:gd name="connsiteY8" fmla="*/ 3328014 h 3341130"/>
              <a:gd name="connsiteX0" fmla="*/ 1861016 w 2829919"/>
              <a:gd name="connsiteY0" fmla="*/ 3328014 h 3341130"/>
              <a:gd name="connsiteX1" fmla="*/ 796962 w 2829919"/>
              <a:gd name="connsiteY1" fmla="*/ 3173288 h 3341130"/>
              <a:gd name="connsiteX2" fmla="*/ 336057 w 2829919"/>
              <a:gd name="connsiteY2" fmla="*/ 2229184 h 3341130"/>
              <a:gd name="connsiteX3" fmla="*/ 0 w 2829919"/>
              <a:gd name="connsiteY3" fmla="*/ 481954 h 3341130"/>
              <a:gd name="connsiteX4" fmla="*/ 2467865 w 2829919"/>
              <a:gd name="connsiteY4" fmla="*/ 0 h 3341130"/>
              <a:gd name="connsiteX5" fmla="*/ 2803530 w 2829919"/>
              <a:gd name="connsiteY5" fmla="*/ 1718331 h 3341130"/>
              <a:gd name="connsiteX6" fmla="*/ 2828769 w 2829919"/>
              <a:gd name="connsiteY6" fmla="*/ 2091483 h 3341130"/>
              <a:gd name="connsiteX7" fmla="*/ 2452877 w 2829919"/>
              <a:gd name="connsiteY7" fmla="*/ 3012062 h 3341130"/>
              <a:gd name="connsiteX8" fmla="*/ 1861016 w 2829919"/>
              <a:gd name="connsiteY8" fmla="*/ 3328014 h 3341130"/>
              <a:gd name="connsiteX0" fmla="*/ 1861016 w 2829919"/>
              <a:gd name="connsiteY0" fmla="*/ 3328014 h 3346886"/>
              <a:gd name="connsiteX1" fmla="*/ 796962 w 2829919"/>
              <a:gd name="connsiteY1" fmla="*/ 3173288 h 3346886"/>
              <a:gd name="connsiteX2" fmla="*/ 336057 w 2829919"/>
              <a:gd name="connsiteY2" fmla="*/ 2229184 h 3346886"/>
              <a:gd name="connsiteX3" fmla="*/ 0 w 2829919"/>
              <a:gd name="connsiteY3" fmla="*/ 481954 h 3346886"/>
              <a:gd name="connsiteX4" fmla="*/ 2467865 w 2829919"/>
              <a:gd name="connsiteY4" fmla="*/ 0 h 3346886"/>
              <a:gd name="connsiteX5" fmla="*/ 2803530 w 2829919"/>
              <a:gd name="connsiteY5" fmla="*/ 1718331 h 3346886"/>
              <a:gd name="connsiteX6" fmla="*/ 2828769 w 2829919"/>
              <a:gd name="connsiteY6" fmla="*/ 2091483 h 3346886"/>
              <a:gd name="connsiteX7" fmla="*/ 2452877 w 2829919"/>
              <a:gd name="connsiteY7" fmla="*/ 3012062 h 3346886"/>
              <a:gd name="connsiteX8" fmla="*/ 1861016 w 2829919"/>
              <a:gd name="connsiteY8" fmla="*/ 3328014 h 3346886"/>
              <a:gd name="connsiteX0" fmla="*/ 1861016 w 2829919"/>
              <a:gd name="connsiteY0" fmla="*/ 3328014 h 3352626"/>
              <a:gd name="connsiteX1" fmla="*/ 796962 w 2829919"/>
              <a:gd name="connsiteY1" fmla="*/ 3173288 h 3352626"/>
              <a:gd name="connsiteX2" fmla="*/ 336057 w 2829919"/>
              <a:gd name="connsiteY2" fmla="*/ 2229184 h 3352626"/>
              <a:gd name="connsiteX3" fmla="*/ 0 w 2829919"/>
              <a:gd name="connsiteY3" fmla="*/ 481954 h 3352626"/>
              <a:gd name="connsiteX4" fmla="*/ 2467865 w 2829919"/>
              <a:gd name="connsiteY4" fmla="*/ 0 h 3352626"/>
              <a:gd name="connsiteX5" fmla="*/ 2803530 w 2829919"/>
              <a:gd name="connsiteY5" fmla="*/ 1718331 h 3352626"/>
              <a:gd name="connsiteX6" fmla="*/ 2828769 w 2829919"/>
              <a:gd name="connsiteY6" fmla="*/ 2091483 h 3352626"/>
              <a:gd name="connsiteX7" fmla="*/ 2452877 w 2829919"/>
              <a:gd name="connsiteY7" fmla="*/ 3012062 h 3352626"/>
              <a:gd name="connsiteX8" fmla="*/ 1861016 w 2829919"/>
              <a:gd name="connsiteY8" fmla="*/ 3328014 h 3352626"/>
              <a:gd name="connsiteX0" fmla="*/ 1861016 w 2829919"/>
              <a:gd name="connsiteY0" fmla="*/ 3328014 h 3352626"/>
              <a:gd name="connsiteX1" fmla="*/ 796962 w 2829919"/>
              <a:gd name="connsiteY1" fmla="*/ 3173288 h 3352626"/>
              <a:gd name="connsiteX2" fmla="*/ 336057 w 2829919"/>
              <a:gd name="connsiteY2" fmla="*/ 2229184 h 3352626"/>
              <a:gd name="connsiteX3" fmla="*/ 0 w 2829919"/>
              <a:gd name="connsiteY3" fmla="*/ 481954 h 3352626"/>
              <a:gd name="connsiteX4" fmla="*/ 2467865 w 2829919"/>
              <a:gd name="connsiteY4" fmla="*/ 0 h 3352626"/>
              <a:gd name="connsiteX5" fmla="*/ 2803530 w 2829919"/>
              <a:gd name="connsiteY5" fmla="*/ 1718331 h 3352626"/>
              <a:gd name="connsiteX6" fmla="*/ 2828769 w 2829919"/>
              <a:gd name="connsiteY6" fmla="*/ 2091483 h 3352626"/>
              <a:gd name="connsiteX7" fmla="*/ 2452877 w 2829919"/>
              <a:gd name="connsiteY7" fmla="*/ 3012062 h 3352626"/>
              <a:gd name="connsiteX8" fmla="*/ 1861016 w 2829919"/>
              <a:gd name="connsiteY8" fmla="*/ 3328014 h 3352626"/>
              <a:gd name="connsiteX0" fmla="*/ 1861016 w 2829919"/>
              <a:gd name="connsiteY0" fmla="*/ 3328014 h 3352626"/>
              <a:gd name="connsiteX1" fmla="*/ 796962 w 2829919"/>
              <a:gd name="connsiteY1" fmla="*/ 3173288 h 3352626"/>
              <a:gd name="connsiteX2" fmla="*/ 336057 w 2829919"/>
              <a:gd name="connsiteY2" fmla="*/ 2229184 h 3352626"/>
              <a:gd name="connsiteX3" fmla="*/ 0 w 2829919"/>
              <a:gd name="connsiteY3" fmla="*/ 481954 h 3352626"/>
              <a:gd name="connsiteX4" fmla="*/ 2467865 w 2829919"/>
              <a:gd name="connsiteY4" fmla="*/ 0 h 3352626"/>
              <a:gd name="connsiteX5" fmla="*/ 2803530 w 2829919"/>
              <a:gd name="connsiteY5" fmla="*/ 1718331 h 3352626"/>
              <a:gd name="connsiteX6" fmla="*/ 2828769 w 2829919"/>
              <a:gd name="connsiteY6" fmla="*/ 2091483 h 3352626"/>
              <a:gd name="connsiteX7" fmla="*/ 2452877 w 2829919"/>
              <a:gd name="connsiteY7" fmla="*/ 3012062 h 3352626"/>
              <a:gd name="connsiteX8" fmla="*/ 1861016 w 2829919"/>
              <a:gd name="connsiteY8" fmla="*/ 3328014 h 3352626"/>
              <a:gd name="connsiteX0" fmla="*/ 1861016 w 2829919"/>
              <a:gd name="connsiteY0" fmla="*/ 3328014 h 3352626"/>
              <a:gd name="connsiteX1" fmla="*/ 796962 w 2829919"/>
              <a:gd name="connsiteY1" fmla="*/ 3173288 h 3352626"/>
              <a:gd name="connsiteX2" fmla="*/ 336057 w 2829919"/>
              <a:gd name="connsiteY2" fmla="*/ 2229184 h 3352626"/>
              <a:gd name="connsiteX3" fmla="*/ 0 w 2829919"/>
              <a:gd name="connsiteY3" fmla="*/ 481954 h 3352626"/>
              <a:gd name="connsiteX4" fmla="*/ 1636004 w 2829919"/>
              <a:gd name="connsiteY4" fmla="*/ 2119429 h 3352626"/>
              <a:gd name="connsiteX5" fmla="*/ 2467865 w 2829919"/>
              <a:gd name="connsiteY5" fmla="*/ 0 h 3352626"/>
              <a:gd name="connsiteX6" fmla="*/ 2803530 w 2829919"/>
              <a:gd name="connsiteY6" fmla="*/ 1718331 h 3352626"/>
              <a:gd name="connsiteX7" fmla="*/ 2828769 w 2829919"/>
              <a:gd name="connsiteY7" fmla="*/ 2091483 h 3352626"/>
              <a:gd name="connsiteX8" fmla="*/ 2452877 w 2829919"/>
              <a:gd name="connsiteY8" fmla="*/ 3012062 h 3352626"/>
              <a:gd name="connsiteX9" fmla="*/ 1861016 w 2829919"/>
              <a:gd name="connsiteY9" fmla="*/ 3328014 h 3352626"/>
              <a:gd name="connsiteX0" fmla="*/ 1861016 w 2829919"/>
              <a:gd name="connsiteY0" fmla="*/ 3328014 h 3352626"/>
              <a:gd name="connsiteX1" fmla="*/ 796962 w 2829919"/>
              <a:gd name="connsiteY1" fmla="*/ 3173288 h 3352626"/>
              <a:gd name="connsiteX2" fmla="*/ 336057 w 2829919"/>
              <a:gd name="connsiteY2" fmla="*/ 2229184 h 3352626"/>
              <a:gd name="connsiteX3" fmla="*/ 0 w 2829919"/>
              <a:gd name="connsiteY3" fmla="*/ 481954 h 3352626"/>
              <a:gd name="connsiteX4" fmla="*/ 1636004 w 2829919"/>
              <a:gd name="connsiteY4" fmla="*/ 2119429 h 3352626"/>
              <a:gd name="connsiteX5" fmla="*/ 2467865 w 2829919"/>
              <a:gd name="connsiteY5" fmla="*/ 0 h 3352626"/>
              <a:gd name="connsiteX6" fmla="*/ 2803530 w 2829919"/>
              <a:gd name="connsiteY6" fmla="*/ 1718331 h 3352626"/>
              <a:gd name="connsiteX7" fmla="*/ 2828769 w 2829919"/>
              <a:gd name="connsiteY7" fmla="*/ 2091483 h 3352626"/>
              <a:gd name="connsiteX8" fmla="*/ 2452877 w 2829919"/>
              <a:gd name="connsiteY8" fmla="*/ 3012062 h 3352626"/>
              <a:gd name="connsiteX9" fmla="*/ 1861016 w 2829919"/>
              <a:gd name="connsiteY9" fmla="*/ 3328014 h 3352626"/>
              <a:gd name="connsiteX0" fmla="*/ 1861016 w 2829919"/>
              <a:gd name="connsiteY0" fmla="*/ 3328014 h 3352626"/>
              <a:gd name="connsiteX1" fmla="*/ 796962 w 2829919"/>
              <a:gd name="connsiteY1" fmla="*/ 3173288 h 3352626"/>
              <a:gd name="connsiteX2" fmla="*/ 336057 w 2829919"/>
              <a:gd name="connsiteY2" fmla="*/ 2229184 h 3352626"/>
              <a:gd name="connsiteX3" fmla="*/ 0 w 2829919"/>
              <a:gd name="connsiteY3" fmla="*/ 481954 h 3352626"/>
              <a:gd name="connsiteX4" fmla="*/ 1649572 w 2829919"/>
              <a:gd name="connsiteY4" fmla="*/ 2189943 h 3352626"/>
              <a:gd name="connsiteX5" fmla="*/ 2467865 w 2829919"/>
              <a:gd name="connsiteY5" fmla="*/ 0 h 3352626"/>
              <a:gd name="connsiteX6" fmla="*/ 2803530 w 2829919"/>
              <a:gd name="connsiteY6" fmla="*/ 1718331 h 3352626"/>
              <a:gd name="connsiteX7" fmla="*/ 2828769 w 2829919"/>
              <a:gd name="connsiteY7" fmla="*/ 2091483 h 3352626"/>
              <a:gd name="connsiteX8" fmla="*/ 2452877 w 2829919"/>
              <a:gd name="connsiteY8" fmla="*/ 3012062 h 3352626"/>
              <a:gd name="connsiteX9" fmla="*/ 1861016 w 2829919"/>
              <a:gd name="connsiteY9" fmla="*/ 3328014 h 3352626"/>
              <a:gd name="connsiteX0" fmla="*/ 1861016 w 2829919"/>
              <a:gd name="connsiteY0" fmla="*/ 3328014 h 3359247"/>
              <a:gd name="connsiteX1" fmla="*/ 796962 w 2829919"/>
              <a:gd name="connsiteY1" fmla="*/ 3173288 h 3359247"/>
              <a:gd name="connsiteX2" fmla="*/ 336057 w 2829919"/>
              <a:gd name="connsiteY2" fmla="*/ 2229184 h 3359247"/>
              <a:gd name="connsiteX3" fmla="*/ 0 w 2829919"/>
              <a:gd name="connsiteY3" fmla="*/ 481954 h 3359247"/>
              <a:gd name="connsiteX4" fmla="*/ 1649572 w 2829919"/>
              <a:gd name="connsiteY4" fmla="*/ 2189943 h 3359247"/>
              <a:gd name="connsiteX5" fmla="*/ 2467865 w 2829919"/>
              <a:gd name="connsiteY5" fmla="*/ 0 h 3359247"/>
              <a:gd name="connsiteX6" fmla="*/ 2803530 w 2829919"/>
              <a:gd name="connsiteY6" fmla="*/ 1718331 h 3359247"/>
              <a:gd name="connsiteX7" fmla="*/ 2828769 w 2829919"/>
              <a:gd name="connsiteY7" fmla="*/ 2091483 h 3359247"/>
              <a:gd name="connsiteX8" fmla="*/ 2452877 w 2829919"/>
              <a:gd name="connsiteY8" fmla="*/ 3012062 h 3359247"/>
              <a:gd name="connsiteX9" fmla="*/ 1861016 w 2829919"/>
              <a:gd name="connsiteY9" fmla="*/ 3328014 h 3359247"/>
              <a:gd name="connsiteX0" fmla="*/ 1861016 w 2830596"/>
              <a:gd name="connsiteY0" fmla="*/ 3328014 h 3342040"/>
              <a:gd name="connsiteX1" fmla="*/ 796962 w 2830596"/>
              <a:gd name="connsiteY1" fmla="*/ 3173288 h 3342040"/>
              <a:gd name="connsiteX2" fmla="*/ 336057 w 2830596"/>
              <a:gd name="connsiteY2" fmla="*/ 2229184 h 3342040"/>
              <a:gd name="connsiteX3" fmla="*/ 0 w 2830596"/>
              <a:gd name="connsiteY3" fmla="*/ 481954 h 3342040"/>
              <a:gd name="connsiteX4" fmla="*/ 1649572 w 2830596"/>
              <a:gd name="connsiteY4" fmla="*/ 2189943 h 3342040"/>
              <a:gd name="connsiteX5" fmla="*/ 2467865 w 2830596"/>
              <a:gd name="connsiteY5" fmla="*/ 0 h 3342040"/>
              <a:gd name="connsiteX6" fmla="*/ 2803530 w 2830596"/>
              <a:gd name="connsiteY6" fmla="*/ 1718331 h 3342040"/>
              <a:gd name="connsiteX7" fmla="*/ 2828769 w 2830596"/>
              <a:gd name="connsiteY7" fmla="*/ 2091483 h 3342040"/>
              <a:gd name="connsiteX8" fmla="*/ 2516033 w 2830596"/>
              <a:gd name="connsiteY8" fmla="*/ 2999544 h 3342040"/>
              <a:gd name="connsiteX9" fmla="*/ 1861016 w 2830596"/>
              <a:gd name="connsiteY9" fmla="*/ 3328014 h 3342040"/>
              <a:gd name="connsiteX0" fmla="*/ 1861016 w 2830709"/>
              <a:gd name="connsiteY0" fmla="*/ 3328014 h 3344557"/>
              <a:gd name="connsiteX1" fmla="*/ 796962 w 2830709"/>
              <a:gd name="connsiteY1" fmla="*/ 3173288 h 3344557"/>
              <a:gd name="connsiteX2" fmla="*/ 336057 w 2830709"/>
              <a:gd name="connsiteY2" fmla="*/ 2229184 h 3344557"/>
              <a:gd name="connsiteX3" fmla="*/ 0 w 2830709"/>
              <a:gd name="connsiteY3" fmla="*/ 481954 h 3344557"/>
              <a:gd name="connsiteX4" fmla="*/ 1649572 w 2830709"/>
              <a:gd name="connsiteY4" fmla="*/ 2189943 h 3344557"/>
              <a:gd name="connsiteX5" fmla="*/ 2467865 w 2830709"/>
              <a:gd name="connsiteY5" fmla="*/ 0 h 3344557"/>
              <a:gd name="connsiteX6" fmla="*/ 2803530 w 2830709"/>
              <a:gd name="connsiteY6" fmla="*/ 1718331 h 3344557"/>
              <a:gd name="connsiteX7" fmla="*/ 2828769 w 2830709"/>
              <a:gd name="connsiteY7" fmla="*/ 2091483 h 3344557"/>
              <a:gd name="connsiteX8" fmla="*/ 2522497 w 2830709"/>
              <a:gd name="connsiteY8" fmla="*/ 2964989 h 3344557"/>
              <a:gd name="connsiteX9" fmla="*/ 1861016 w 2830709"/>
              <a:gd name="connsiteY9" fmla="*/ 3328014 h 3344557"/>
              <a:gd name="connsiteX0" fmla="*/ 1861016 w 2830709"/>
              <a:gd name="connsiteY0" fmla="*/ 3328014 h 3359688"/>
              <a:gd name="connsiteX1" fmla="*/ 796962 w 2830709"/>
              <a:gd name="connsiteY1" fmla="*/ 3173288 h 3359688"/>
              <a:gd name="connsiteX2" fmla="*/ 336057 w 2830709"/>
              <a:gd name="connsiteY2" fmla="*/ 2229184 h 3359688"/>
              <a:gd name="connsiteX3" fmla="*/ 0 w 2830709"/>
              <a:gd name="connsiteY3" fmla="*/ 481954 h 3359688"/>
              <a:gd name="connsiteX4" fmla="*/ 1649572 w 2830709"/>
              <a:gd name="connsiteY4" fmla="*/ 2189943 h 3359688"/>
              <a:gd name="connsiteX5" fmla="*/ 2467865 w 2830709"/>
              <a:gd name="connsiteY5" fmla="*/ 0 h 3359688"/>
              <a:gd name="connsiteX6" fmla="*/ 2803530 w 2830709"/>
              <a:gd name="connsiteY6" fmla="*/ 1718331 h 3359688"/>
              <a:gd name="connsiteX7" fmla="*/ 2828769 w 2830709"/>
              <a:gd name="connsiteY7" fmla="*/ 2091483 h 3359688"/>
              <a:gd name="connsiteX8" fmla="*/ 2522497 w 2830709"/>
              <a:gd name="connsiteY8" fmla="*/ 2964989 h 3359688"/>
              <a:gd name="connsiteX9" fmla="*/ 1861016 w 2830709"/>
              <a:gd name="connsiteY9" fmla="*/ 3328014 h 3359688"/>
              <a:gd name="connsiteX0" fmla="*/ 1861016 w 2830709"/>
              <a:gd name="connsiteY0" fmla="*/ 3328014 h 3360929"/>
              <a:gd name="connsiteX1" fmla="*/ 832092 w 2830709"/>
              <a:gd name="connsiteY1" fmla="*/ 3219563 h 3360929"/>
              <a:gd name="connsiteX2" fmla="*/ 336057 w 2830709"/>
              <a:gd name="connsiteY2" fmla="*/ 2229184 h 3360929"/>
              <a:gd name="connsiteX3" fmla="*/ 0 w 2830709"/>
              <a:gd name="connsiteY3" fmla="*/ 481954 h 3360929"/>
              <a:gd name="connsiteX4" fmla="*/ 1649572 w 2830709"/>
              <a:gd name="connsiteY4" fmla="*/ 2189943 h 3360929"/>
              <a:gd name="connsiteX5" fmla="*/ 2467865 w 2830709"/>
              <a:gd name="connsiteY5" fmla="*/ 0 h 3360929"/>
              <a:gd name="connsiteX6" fmla="*/ 2803530 w 2830709"/>
              <a:gd name="connsiteY6" fmla="*/ 1718331 h 3360929"/>
              <a:gd name="connsiteX7" fmla="*/ 2828769 w 2830709"/>
              <a:gd name="connsiteY7" fmla="*/ 2091483 h 3360929"/>
              <a:gd name="connsiteX8" fmla="*/ 2522497 w 2830709"/>
              <a:gd name="connsiteY8" fmla="*/ 2964989 h 3360929"/>
              <a:gd name="connsiteX9" fmla="*/ 1861016 w 2830709"/>
              <a:gd name="connsiteY9" fmla="*/ 3328014 h 3360929"/>
              <a:gd name="connsiteX0" fmla="*/ 1861016 w 2830709"/>
              <a:gd name="connsiteY0" fmla="*/ 3328014 h 3360929"/>
              <a:gd name="connsiteX1" fmla="*/ 832092 w 2830709"/>
              <a:gd name="connsiteY1" fmla="*/ 3219563 h 3360929"/>
              <a:gd name="connsiteX2" fmla="*/ 336057 w 2830709"/>
              <a:gd name="connsiteY2" fmla="*/ 2229184 h 3360929"/>
              <a:gd name="connsiteX3" fmla="*/ 0 w 2830709"/>
              <a:gd name="connsiteY3" fmla="*/ 481954 h 3360929"/>
              <a:gd name="connsiteX4" fmla="*/ 1649572 w 2830709"/>
              <a:gd name="connsiteY4" fmla="*/ 2189943 h 3360929"/>
              <a:gd name="connsiteX5" fmla="*/ 2467865 w 2830709"/>
              <a:gd name="connsiteY5" fmla="*/ 0 h 3360929"/>
              <a:gd name="connsiteX6" fmla="*/ 2803530 w 2830709"/>
              <a:gd name="connsiteY6" fmla="*/ 1718331 h 3360929"/>
              <a:gd name="connsiteX7" fmla="*/ 2828769 w 2830709"/>
              <a:gd name="connsiteY7" fmla="*/ 2091483 h 3360929"/>
              <a:gd name="connsiteX8" fmla="*/ 2522497 w 2830709"/>
              <a:gd name="connsiteY8" fmla="*/ 2964989 h 3360929"/>
              <a:gd name="connsiteX9" fmla="*/ 1861016 w 2830709"/>
              <a:gd name="connsiteY9" fmla="*/ 3328014 h 3360929"/>
              <a:gd name="connsiteX0" fmla="*/ 1861016 w 2830709"/>
              <a:gd name="connsiteY0" fmla="*/ 3328014 h 3360929"/>
              <a:gd name="connsiteX1" fmla="*/ 832092 w 2830709"/>
              <a:gd name="connsiteY1" fmla="*/ 3219563 h 3360929"/>
              <a:gd name="connsiteX2" fmla="*/ 336057 w 2830709"/>
              <a:gd name="connsiteY2" fmla="*/ 2229184 h 3360929"/>
              <a:gd name="connsiteX3" fmla="*/ 0 w 2830709"/>
              <a:gd name="connsiteY3" fmla="*/ 481954 h 3360929"/>
              <a:gd name="connsiteX4" fmla="*/ 1620462 w 2830709"/>
              <a:gd name="connsiteY4" fmla="*/ 2209024 h 3360929"/>
              <a:gd name="connsiteX5" fmla="*/ 2467865 w 2830709"/>
              <a:gd name="connsiteY5" fmla="*/ 0 h 3360929"/>
              <a:gd name="connsiteX6" fmla="*/ 2803530 w 2830709"/>
              <a:gd name="connsiteY6" fmla="*/ 1718331 h 3360929"/>
              <a:gd name="connsiteX7" fmla="*/ 2828769 w 2830709"/>
              <a:gd name="connsiteY7" fmla="*/ 2091483 h 3360929"/>
              <a:gd name="connsiteX8" fmla="*/ 2522497 w 2830709"/>
              <a:gd name="connsiteY8" fmla="*/ 2964989 h 3360929"/>
              <a:gd name="connsiteX9" fmla="*/ 1861016 w 2830709"/>
              <a:gd name="connsiteY9" fmla="*/ 3328014 h 3360929"/>
              <a:gd name="connsiteX0" fmla="*/ 1861016 w 2830709"/>
              <a:gd name="connsiteY0" fmla="*/ 3328014 h 3360929"/>
              <a:gd name="connsiteX1" fmla="*/ 832092 w 2830709"/>
              <a:gd name="connsiteY1" fmla="*/ 3219563 h 3360929"/>
              <a:gd name="connsiteX2" fmla="*/ 336057 w 2830709"/>
              <a:gd name="connsiteY2" fmla="*/ 2229184 h 3360929"/>
              <a:gd name="connsiteX3" fmla="*/ 0 w 2830709"/>
              <a:gd name="connsiteY3" fmla="*/ 481954 h 3360929"/>
              <a:gd name="connsiteX4" fmla="*/ 1620462 w 2830709"/>
              <a:gd name="connsiteY4" fmla="*/ 2209024 h 3360929"/>
              <a:gd name="connsiteX5" fmla="*/ 2467865 w 2830709"/>
              <a:gd name="connsiteY5" fmla="*/ 0 h 3360929"/>
              <a:gd name="connsiteX6" fmla="*/ 2803530 w 2830709"/>
              <a:gd name="connsiteY6" fmla="*/ 1718331 h 3360929"/>
              <a:gd name="connsiteX7" fmla="*/ 2828769 w 2830709"/>
              <a:gd name="connsiteY7" fmla="*/ 2091483 h 3360929"/>
              <a:gd name="connsiteX8" fmla="*/ 2522497 w 2830709"/>
              <a:gd name="connsiteY8" fmla="*/ 2964989 h 3360929"/>
              <a:gd name="connsiteX9" fmla="*/ 1861016 w 2830709"/>
              <a:gd name="connsiteY9" fmla="*/ 3328014 h 3360929"/>
              <a:gd name="connsiteX0" fmla="*/ 1861016 w 2830709"/>
              <a:gd name="connsiteY0" fmla="*/ 3328014 h 3360929"/>
              <a:gd name="connsiteX1" fmla="*/ 832092 w 2830709"/>
              <a:gd name="connsiteY1" fmla="*/ 3219563 h 3360929"/>
              <a:gd name="connsiteX2" fmla="*/ 336057 w 2830709"/>
              <a:gd name="connsiteY2" fmla="*/ 2229184 h 3360929"/>
              <a:gd name="connsiteX3" fmla="*/ 0 w 2830709"/>
              <a:gd name="connsiteY3" fmla="*/ 481954 h 3360929"/>
              <a:gd name="connsiteX4" fmla="*/ 1620462 w 2830709"/>
              <a:gd name="connsiteY4" fmla="*/ 2209024 h 3360929"/>
              <a:gd name="connsiteX5" fmla="*/ 2467865 w 2830709"/>
              <a:gd name="connsiteY5" fmla="*/ 0 h 3360929"/>
              <a:gd name="connsiteX6" fmla="*/ 2749262 w 2830709"/>
              <a:gd name="connsiteY6" fmla="*/ 1436277 h 3360929"/>
              <a:gd name="connsiteX7" fmla="*/ 2828769 w 2830709"/>
              <a:gd name="connsiteY7" fmla="*/ 2091483 h 3360929"/>
              <a:gd name="connsiteX8" fmla="*/ 2522497 w 2830709"/>
              <a:gd name="connsiteY8" fmla="*/ 2964989 h 3360929"/>
              <a:gd name="connsiteX9" fmla="*/ 1861016 w 2830709"/>
              <a:gd name="connsiteY9" fmla="*/ 3328014 h 3360929"/>
              <a:gd name="connsiteX0" fmla="*/ 1861016 w 2830709"/>
              <a:gd name="connsiteY0" fmla="*/ 3328014 h 3360929"/>
              <a:gd name="connsiteX1" fmla="*/ 832092 w 2830709"/>
              <a:gd name="connsiteY1" fmla="*/ 3219563 h 3360929"/>
              <a:gd name="connsiteX2" fmla="*/ 336057 w 2830709"/>
              <a:gd name="connsiteY2" fmla="*/ 2229184 h 3360929"/>
              <a:gd name="connsiteX3" fmla="*/ 0 w 2830709"/>
              <a:gd name="connsiteY3" fmla="*/ 481954 h 3360929"/>
              <a:gd name="connsiteX4" fmla="*/ 1620462 w 2830709"/>
              <a:gd name="connsiteY4" fmla="*/ 2209024 h 3360929"/>
              <a:gd name="connsiteX5" fmla="*/ 2467865 w 2830709"/>
              <a:gd name="connsiteY5" fmla="*/ 0 h 3360929"/>
              <a:gd name="connsiteX6" fmla="*/ 2744478 w 2830709"/>
              <a:gd name="connsiteY6" fmla="*/ 1377332 h 3360929"/>
              <a:gd name="connsiteX7" fmla="*/ 2828769 w 2830709"/>
              <a:gd name="connsiteY7" fmla="*/ 2091483 h 3360929"/>
              <a:gd name="connsiteX8" fmla="*/ 2522497 w 2830709"/>
              <a:gd name="connsiteY8" fmla="*/ 2964989 h 3360929"/>
              <a:gd name="connsiteX9" fmla="*/ 1861016 w 2830709"/>
              <a:gd name="connsiteY9" fmla="*/ 3328014 h 3360929"/>
              <a:gd name="connsiteX0" fmla="*/ 1861016 w 2828818"/>
              <a:gd name="connsiteY0" fmla="*/ 3328014 h 3360929"/>
              <a:gd name="connsiteX1" fmla="*/ 832092 w 2828818"/>
              <a:gd name="connsiteY1" fmla="*/ 3219563 h 3360929"/>
              <a:gd name="connsiteX2" fmla="*/ 336057 w 2828818"/>
              <a:gd name="connsiteY2" fmla="*/ 2229184 h 3360929"/>
              <a:gd name="connsiteX3" fmla="*/ 0 w 2828818"/>
              <a:gd name="connsiteY3" fmla="*/ 481954 h 3360929"/>
              <a:gd name="connsiteX4" fmla="*/ 1620462 w 2828818"/>
              <a:gd name="connsiteY4" fmla="*/ 2209024 h 3360929"/>
              <a:gd name="connsiteX5" fmla="*/ 2467865 w 2828818"/>
              <a:gd name="connsiteY5" fmla="*/ 0 h 3360929"/>
              <a:gd name="connsiteX6" fmla="*/ 2744478 w 2828818"/>
              <a:gd name="connsiteY6" fmla="*/ 1377332 h 3360929"/>
              <a:gd name="connsiteX7" fmla="*/ 2828769 w 2828818"/>
              <a:gd name="connsiteY7" fmla="*/ 2091483 h 3360929"/>
              <a:gd name="connsiteX8" fmla="*/ 2522497 w 2828818"/>
              <a:gd name="connsiteY8" fmla="*/ 2964989 h 3360929"/>
              <a:gd name="connsiteX9" fmla="*/ 1861016 w 2828818"/>
              <a:gd name="connsiteY9" fmla="*/ 3328014 h 3360929"/>
              <a:gd name="connsiteX0" fmla="*/ 1861016 w 2828818"/>
              <a:gd name="connsiteY0" fmla="*/ 3329418 h 3362333"/>
              <a:gd name="connsiteX1" fmla="*/ 832092 w 2828818"/>
              <a:gd name="connsiteY1" fmla="*/ 3220967 h 3362333"/>
              <a:gd name="connsiteX2" fmla="*/ 336057 w 2828818"/>
              <a:gd name="connsiteY2" fmla="*/ 2230588 h 3362333"/>
              <a:gd name="connsiteX3" fmla="*/ 0 w 2828818"/>
              <a:gd name="connsiteY3" fmla="*/ 483358 h 3362333"/>
              <a:gd name="connsiteX4" fmla="*/ 1620462 w 2828818"/>
              <a:gd name="connsiteY4" fmla="*/ 2210428 h 3362333"/>
              <a:gd name="connsiteX5" fmla="*/ 2467865 w 2828818"/>
              <a:gd name="connsiteY5" fmla="*/ 1404 h 3362333"/>
              <a:gd name="connsiteX6" fmla="*/ 2744478 w 2828818"/>
              <a:gd name="connsiteY6" fmla="*/ 1378736 h 3362333"/>
              <a:gd name="connsiteX7" fmla="*/ 2828769 w 2828818"/>
              <a:gd name="connsiteY7" fmla="*/ 2092887 h 3362333"/>
              <a:gd name="connsiteX8" fmla="*/ 2522497 w 2828818"/>
              <a:gd name="connsiteY8" fmla="*/ 2966393 h 3362333"/>
              <a:gd name="connsiteX9" fmla="*/ 1861016 w 2828818"/>
              <a:gd name="connsiteY9" fmla="*/ 3329418 h 3362333"/>
              <a:gd name="connsiteX0" fmla="*/ 1861016 w 2828818"/>
              <a:gd name="connsiteY0" fmla="*/ 3331389 h 3364304"/>
              <a:gd name="connsiteX1" fmla="*/ 832092 w 2828818"/>
              <a:gd name="connsiteY1" fmla="*/ 3222938 h 3364304"/>
              <a:gd name="connsiteX2" fmla="*/ 336057 w 2828818"/>
              <a:gd name="connsiteY2" fmla="*/ 2232559 h 3364304"/>
              <a:gd name="connsiteX3" fmla="*/ 0 w 2828818"/>
              <a:gd name="connsiteY3" fmla="*/ 485329 h 3364304"/>
              <a:gd name="connsiteX4" fmla="*/ 1620462 w 2828818"/>
              <a:gd name="connsiteY4" fmla="*/ 2212399 h 3364304"/>
              <a:gd name="connsiteX5" fmla="*/ 2467865 w 2828818"/>
              <a:gd name="connsiteY5" fmla="*/ 3375 h 3364304"/>
              <a:gd name="connsiteX6" fmla="*/ 2744478 w 2828818"/>
              <a:gd name="connsiteY6" fmla="*/ 1380707 h 3364304"/>
              <a:gd name="connsiteX7" fmla="*/ 2828769 w 2828818"/>
              <a:gd name="connsiteY7" fmla="*/ 2094858 h 3364304"/>
              <a:gd name="connsiteX8" fmla="*/ 2522497 w 2828818"/>
              <a:gd name="connsiteY8" fmla="*/ 2968364 h 3364304"/>
              <a:gd name="connsiteX9" fmla="*/ 1861016 w 2828818"/>
              <a:gd name="connsiteY9" fmla="*/ 3331389 h 336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28818" h="3364304">
                <a:moveTo>
                  <a:pt x="1861016" y="3331389"/>
                </a:moveTo>
                <a:cubicBezTo>
                  <a:pt x="1579282" y="3373818"/>
                  <a:pt x="1086252" y="3406076"/>
                  <a:pt x="832092" y="3222938"/>
                </a:cubicBezTo>
                <a:cubicBezTo>
                  <a:pt x="577932" y="3039800"/>
                  <a:pt x="383616" y="2460381"/>
                  <a:pt x="336057" y="2232559"/>
                </a:cubicBezTo>
                <a:cubicBezTo>
                  <a:pt x="245031" y="1853480"/>
                  <a:pt x="73233" y="1027264"/>
                  <a:pt x="0" y="485329"/>
                </a:cubicBezTo>
                <a:cubicBezTo>
                  <a:pt x="397968" y="401539"/>
                  <a:pt x="1119633" y="1591204"/>
                  <a:pt x="1620462" y="2212399"/>
                </a:cubicBezTo>
                <a:cubicBezTo>
                  <a:pt x="1902930" y="1476058"/>
                  <a:pt x="2431930" y="-50801"/>
                  <a:pt x="2467865" y="3375"/>
                </a:cubicBezTo>
                <a:cubicBezTo>
                  <a:pt x="2486982" y="-62202"/>
                  <a:pt x="2689582" y="843324"/>
                  <a:pt x="2744478" y="1380707"/>
                </a:cubicBezTo>
                <a:lnTo>
                  <a:pt x="2828769" y="2094858"/>
                </a:lnTo>
                <a:cubicBezTo>
                  <a:pt x="2830893" y="2570497"/>
                  <a:pt x="2765339" y="2691167"/>
                  <a:pt x="2522497" y="2968364"/>
                </a:cubicBezTo>
                <a:cubicBezTo>
                  <a:pt x="2375158" y="3156329"/>
                  <a:pt x="2142750" y="3288960"/>
                  <a:pt x="1861016" y="3331389"/>
                </a:cubicBezTo>
                <a:close/>
              </a:path>
            </a:pathLst>
          </a:cu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668322986"/>
      </p:ext>
    </p:extLst>
  </p:cSld>
  <p:clrMapOvr>
    <a:masterClrMapping/>
  </p:clrMapOvr>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i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Geniş ekran</PresentationFormat>
  <Paragraphs>0</Paragraphs>
  <Slides>30</Slides>
  <Notes>0</Notes>
  <HiddenSlides>0</HiddenSlides>
  <MMClips>0</MMClips>
  <ScaleCrop>false</ScaleCrop>
  <HeadingPairs>
    <vt:vector size="4" baseType="variant">
      <vt:variant>
        <vt:lpstr>Tema</vt:lpstr>
      </vt:variant>
      <vt:variant>
        <vt:i4>1</vt:i4>
      </vt:variant>
      <vt:variant>
        <vt:lpstr>Slayt Başlıkları</vt:lpstr>
      </vt:variant>
      <vt:variant>
        <vt:i4>30</vt:i4>
      </vt:variant>
    </vt:vector>
  </HeadingPairs>
  <TitlesOfParts>
    <vt:vector size="31" baseType="lpstr">
      <vt:lpstr>Ofis Teması</vt:lpstr>
      <vt:lpstr>KURAN-I KERİM'İN FAZİLETLERİ</vt:lpstr>
      <vt:lpstr>Yüce kitabımız Kur'an-ı Kerim, Allah'ın kullarıyla son konuşmasıdır. Kur'an-ı Kerim bütün insanlara hitap eden evrensel bir kitaptır ve indirildiği dönemden beri Müslüman olsun olmasın bir çok ilim insanının dikkatini çekmiştir.  Bediüzzaman'ın "Kur’an-ı Kerim, umumi bir muallim ve bir mürşiddir.'' sözü ile ifade edildiği gibi Kur'an kendisine uyulacak ve adım adım takip edilecek bir rehberdir. </vt:lpstr>
      <vt:lpstr>Kuran-ı Kerim kendisine uyanları onunla amel edenleri sahil-i selamete yani dünyada huzur ve mutluluğa ahirette ise cennete götürecektir.  Kuran-ı Kerim emirlerinin yerine getirilmesi ve yasaklarından kaçınılması ile ibadet olduğu gibi okunması, öğretilmesi, hayata hayat edinilmesi ile de sevap ve fazilet sahibi bir kitaptır.   </vt:lpstr>
      <vt:lpstr>Kur'an'ın faziletiyle ilgili Yüce Allah Kur'an-ı Kerim'de şöyle buyurmaktadır;   "Şu Kur'ân insanların kalp gözlerini açacak bir nur, sağlam bilgi edinmek için bir hidayet ve rahmettir." (Câsiye, 45/20)   “Gerçekten size Allah’tan bir nur, apaçık bir kitap geldi. Rızasını arayanı Allah onunla kurtuluş yollarına götürür ve onları iradesiyle karanlıklardan aydınlığa çıkarır, dosdoğru bir yola iletir.” (Mâide 15, 16) </vt:lpstr>
      <vt:lpstr>“Gerçekten onlara, inanan bir toplum için yol gösterici ve rahmet olarak, ilim üzere açıkladığımız bir kitap getirdik.” (A’râf, 52)</vt:lpstr>
      <vt:lpstr>“Ey insanlar! Size Rabbinizden bir öğüt, gönüllerdekine bir şifa, müminler için bir hidayet ve rahmet gelmiştir. De ki: Ancak Allah’ın lûtfu ve rahmetiyle, işte bunlarla sevinsinler. Bu onların (dünya malı olarak) topladıklarından daha hayırlıdır.” (Yunus 57, 58)</vt:lpstr>
      <vt:lpstr>“Kur’an okunduğu zaman onu dinleyin ve susun ki size merhamet edilsin.” (Arâf 204)   Elif. Lâm. Râ. (Bu Kur’an), Rablerinin izniyle insanları karanlıklardan aydınlığa, yani her şeye galip (ve) övgüye lâyık olan Allah’ın yoluna çıkarman için sana indirdiğimiz bir kitaptır.” (İbrahim, 1)</vt:lpstr>
      <vt:lpstr>“Allah sözün en güzelini, birbiriyle uyumlu ve bıkılmadan tekrar tekrar okunan bir kitap olarak indirdi. Rablerinden korkanların, bu Kitab’ın etkisinden tüyleri ürperir, derken hem bedenleri hem de gönülleri Allah’ın zikrine ısınıp yumuşar. İşte bu Kitab, Allah’ın, dilediğini kendisiyle doğru yola ilettiği hidayet rehberidir. Allah kimi de saptırırsa artık ona yol gösteren olmaz.” (Zümer, 23)</vt:lpstr>
      <vt:lpstr>“Biz, Kur’an’dan öyle bir şey indiriyoruz ki o, müminler için şifa ve rahmettir; zalimlerin ise yalnızca ziyanını artırır.” (İsrâ, 82)  “İşte bu (Kur’ân), bizim indirdiğimiz mübarek bir kitaptır. Buna uyun ve Allah’tan korkun ki size merhamet edilsin.” (En’âm, 155)  </vt:lpstr>
      <vt:lpstr>PowerPoint Sunusu</vt:lpstr>
      <vt:lpstr>Peygamber Efendimiz (ﷺ) ise Kur'an-ı Kerim'in fazileti hakkında şunları söylemiştir;  “Kur’an okuyunuz, çünkü Kur’an kıyamet gününde kendisini okuyanlara şefaatçi olarak gelecektir” (Müslim, Müsafirin 253)  ''Sizin en hayırlınız Kur’anı öğrenen ve öğretendir.” (Buhari, Fezailül Kur’an 21)</vt:lpstr>
      <vt:lpstr>“Kim Kur’ân-ı Kerîm’den bir harf okursa, onun için bir iyilik sevabı vardır. Her bir iyiliğin karşılığı da on sevaptır. Ben, elif lâm mîm bir harftir demiyorum; bilâkis elif bir harftir, lâm bir harftir, mîm de bir harftir.” (Tirmizî, Fezâilü’l-Kur’ân 16)</vt:lpstr>
      <vt:lpstr>“Kur’an’ı gereği gibi güzel okuyan kimse, vahiy getiren şerefli ve itaatkâr meleklerle beraberdir. Kur’an’ı kekeleyerek zorlukla okuyan kimseye de iki kat sevap vardır. (Buhârî, Tevhîd 52)  “Kalbinde Kur’an’dan bir miktar bulunmayan kimse harap ev gibidir.” (Tirmizî, Fazâilü’l-Kur’ân 18)  Sizden birisi Rabbi ile münâcât ve mükâlemeyi (O’na yalvarıp O’nunla konuşmayı) severse huzûr-i kalp ile Kur’ân okusun.” (Suyûtî, I, 13/360) </vt:lpstr>
      <vt:lpstr>“Size, sımsıkı sarıldığınız müddetçe benden sonra sapıtmayacağınız iki mühim emânet bırakıyorum. Biri diğerinden daha büyüktür. O da Allâh’ın Kitâbı’dır! Kur’ân, semâdan yeryüzüne uzatılmış sağlam bir ip gibidir. Diğer emânet de âilem, Ehl-i Beyt’imdir. Kur’ân ve Ehl-i Beyt’im cennette Havuz’un başında benimle buluşuncaya kadar birbirlerinden ayrılmazlar. Benden sonra o ikisine karşı nasıl muâmelede bulunduğunuza iyi bakın, dikkat edin!” (Tirmizî, Menâkıb, 31/3788</vt:lpstr>
      <vt:lpstr>“Kur’ân oku­yu­nuz... Çün­kü Al­lâh, için­de Kur’ân bu­lu­nan bir kal­be azâp et­mez.” (Dâ­ri­mî, Fe­zâ­ilü’l-Kur’ân, 1  “Kur’ân bir zenginliktir ki ondan sonra fakirlik olmaz ve ondan başka zenginlik de yoktur (yâni o ilâhî hazîne hiçbir maddî zenginlikle kıyas edilemez).” (Heysemî, VII, 158)  “Kur’ân-ı Kerîm okumak ve Ben’im zikrim, her kimi, Ben’den bir şey istemekten meşgul eder, geri bırakırsa, Ben ona, isteyenlere verdiğimden daha fazlasını veririm.”(Tirmizî,  Fedâilu’l-Kur’ân, 25/2926)  </vt:lpstr>
      <vt:lpstr>“Devânın en hayırlısı Kur’ân’dır.” (İbn-i Mâce, Tıb, 28)  “Bir cemaat Allah’ın evlerinden bir evde toplanır, Allah’ın kitabını okur ve aralarında müzakere ederlerse, üzerlerine sekînet iner, onları rahmet kaplar ve melekler etraflarını kuşatır. Allah Teâlâ da o kimseleri kendi nezdinde bulunanların arasında anar.” (Müslim, Zikr 38)  ''Her zaman Kur’an okuyan kimseye şöyle denecektir: Oku ve yüksel, dünyada tertîl ile okuduğun gibi burada da tertîl ile oku. Şüphesiz senin merteben, okuduğun âyetin son noktasındadır.” (Ebû Dâvûd, Vitr 20) </vt:lpstr>
      <vt:lpstr>Rasûlullâh( ﷺ): “−Şüphesiz insanlardan Allâh’a yakın olanlar vardır!” buyurmuştu. Ashâb-ı kirâm: “−Ey Allâh’ın Rasûlü! Onlar kimlerdir?” diye sorunca Allâh Rasûlü sallâllâhu aleyhi ve sellem şöyle buyurdu: “−Onlar, Kur’ân ehli, Allâh ehli ve Allâh’ın has kullarıdır!” (İbn-i Mâce, Mukaddime, 16) </vt:lpstr>
      <vt:lpstr>PowerPoint Sunusu</vt:lpstr>
      <vt:lpstr>“Bir adam: – “Ya Resulallah! Allah’ın en çok sevdiği amel hangisidir”? diye sordu.  Hz. Peygamber: – “Konup göçendir” cevabını verdi. Adam: – “Konup göçen kimdir?” diye sorunca, – “Kur’ân’ı başından sonuna kadar okuyan, bitirince de tekrar başlayandır” cevabını aldı. (Tirmizî) </vt:lpstr>
      <vt:lpstr>“Kıyamet gününde Kur’an ve dünyadaki hayatlarını ona göre tanzim eden Kur’an ehli kimseler mahşer yerine getirilirler. Bu sırada Kur’an’ın önünde Bakara ve Âl-i İmrân sûreleri vardır. Her ikisi de kendilerini okuyanları müdafaa için birbiriyle yarışırlar”(Müslim, Müsâfirîn 253)</vt:lpstr>
      <vt:lpstr>“Üç zümre vardır ki, onları Kıyametin dehşeti korkutmaz, onlar için hesap zorluğu yoktur, diğerlerinin hesabı bitinceye kadar onlar misk tepecikleri üzerindedirler. Bunlardan birisi, Allah’ın rızasını kazanmak için Kur’ân okuyan kimsedir.” (et-Terğîb v’et-Terhîb) </vt:lpstr>
      <vt:lpstr>PowerPoint Sunusu</vt:lpstr>
      <vt:lpstr>  Kuran- Kerim hakkında büyük İslam alimleri ise şunları söylemiştir;  İbn Mes’ud (r.a) şöyle demiştir: İlmi istediğiniz zaman, Kur’an’ı inceleyiniz. Çünkü öncekilerin ve sonrakilerin ilmi Kur’an’dadır.”  Yine İbn Mes’ud (r.a) şöyle demiştir: “Eğer kişi Kur’an’ı sever ve ona hayranlık duyarsa, bilmiş olsun ki Allah’ı ve Rasûlü’nü de sever.” </vt:lpstr>
      <vt:lpstr>Ebû Umâme el-Bâhilî (rh): Kur’an’ı okuyunuz. Sakın bu duvarlarda asılı bulunan mushaflar sizi aldatmasın. Çünkü Allah Teâlâ, Kur’an’a kap olan bir kalbi  azaba uğratmaz.”   Ebû Hüreyre (r.a) : “Herhangi bir evde Kur’ân okunursa, şeksiz ve şüphesiz aile efradı için o ev (mânen) genişler, hayrı çoğalır, oraya melekler dolar ve şeytanlar kaçar. O ev ki, içinde Kur’ân okunmaz, aile efradı üzerine daralır, hayrı azalır, melekler oradan çıkıp şeytanlar dolar.”  </vt:lpstr>
      <vt:lpstr> Fudayl b. İyâz şöyle der: ‘Kur’ân ile amel edene en yakışan hareket, hiç kimseye hatta sultanlara ve rütbece onlardan daha küçük olan diğer idarecilere de muhtaç olup el açmamasıdır! Bu bakımdan Kur’ân hâmilinin insanlara muhtaç olmaması, aksine insanların ona muhtaç olması, ona daha uygun ve yaraşır bir harekettir.” </vt:lpstr>
      <vt:lpstr> Hasan Basrî (r.a) şöyle demiştir: </vt:lpstr>
      <vt:lpstr>  Bediüzzaman Said Nursi (rh)  ''Ey insan! Sen eğer nefis ve şeytanı dinlersen esfel-i safilîne düşersin. Eğer Hak ve Kur’an’ı dinlersen a’lâ-yı illiyyîne çıkar, kâinatın bir güzel takvimi olursun.''  ''Kur’an yıldızlarına perde çekilmez. Gözünü kapayan yalnız kendi görmez, başkasına gece yapamaz.''  ''Kur’ân hem zikirdir, hem fikirdir, hem hikmettir, hem ilimdir, hem hakikattir, hem şeriattır, hem sadırlara şifa, mü’minlere hüdâ ve rahmettir.''  ''Zaman ihtiyarlandıkça Kur’an gençleşiyor.''      </vt:lpstr>
      <vt:lpstr>''Kur'ân, Allah'ın, en son peygamberi vasıtasıyla insanlığa mucize derinlikli ve eşi benzeri olmayan bir mesajıdır. Allah bu mesajıyla, son bir kez daha insanoğluna kestirmeden rızasına ulaştıran şehrahı göstermiştir.''  ''Kur'ân'ı anlamak herkesin hakkı ve anlatmak da doğru bilenlerin vazifesidir. Bilmeyenler her zaman onu anlama peşinde olmalı, bilenler de bütün idrak ve ihsas güçlerini onu doğru yorumlayıp doğru ifade etmede kullanmalı ve onun anlaşılmasını daha bir yaygınlaştırmalıdırlar. Zira o, anlaşılmak ve anlatılmak için Allah rahmetinin insan akl ü idrakine en büyük armağanıdır. Onu anlamak hem bir vazife hem de bir kadirşinaslık; anlatmaksa onun nuruna muhtaç gönüllere saygı ve vefanın ifadesidir.''</vt:lpstr>
      <vt:lpstr>PowerPoint Sunusu</vt:lpstr>
      <vt:lpstr>Allah bizleri Kur'an-ı Kerim'i seven, sevdiren yaşayan, yaşatan, onunla yükselen, onunla şereflenenlerden eylesin...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
  <cp:lastModifiedBy/>
  <cp:revision>1002</cp:revision>
  <dcterms:created xsi:type="dcterms:W3CDTF">2023-11-01T09:53:40Z</dcterms:created>
  <dcterms:modified xsi:type="dcterms:W3CDTF">2023-12-11T19:10:40Z</dcterms:modified>
</cp:coreProperties>
</file>